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6858000" cx="9144000"/>
  <p:notesSz cx="6858000" cy="9144000"/>
  <p:embeddedFontLst>
    <p:embeddedFont>
      <p:font typeface="Constantia"/>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5" roundtripDataSignature="AMtx7miTIsXsPr9ZrbFeKjJlNxdA3gnn5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Constantia-regular.fntdata"/><Relationship Id="rId10" Type="http://schemas.openxmlformats.org/officeDocument/2006/relationships/slide" Target="slides/slide5.xml"/><Relationship Id="rId13" Type="http://schemas.openxmlformats.org/officeDocument/2006/relationships/font" Target="fonts/Constantia-italic.fntdata"/><Relationship Id="rId12" Type="http://schemas.openxmlformats.org/officeDocument/2006/relationships/font" Target="fonts/Constantia-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customschemas.google.com/relationships/presentationmetadata" Target="metadata"/><Relationship Id="rId14" Type="http://schemas.openxmlformats.org/officeDocument/2006/relationships/font" Target="fonts/Constantia-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Διαφάνεια τίτλου" type="title">
  <p:cSld name="TITLE">
    <p:spTree>
      <p:nvGrpSpPr>
        <p:cNvPr id="16" name="Shape 16"/>
        <p:cNvGrpSpPr/>
        <p:nvPr/>
      </p:nvGrpSpPr>
      <p:grpSpPr>
        <a:xfrm>
          <a:off x="0" y="0"/>
          <a:ext cx="0" cy="0"/>
          <a:chOff x="0" y="0"/>
          <a:chExt cx="0" cy="0"/>
        </a:xfrm>
      </p:grpSpPr>
      <p:sp>
        <p:nvSpPr>
          <p:cNvPr id="17" name="Google Shape;17;p7"/>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rm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7"/>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rm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19" name="Google Shape;19;p7"/>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7"/>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7"/>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Τίτλος και Κατακόρυφο κείμενο" type="vertTx">
  <p:cSld name="VERTICAL_TEXT">
    <p:spTree>
      <p:nvGrpSpPr>
        <p:cNvPr id="77" name="Shape 77"/>
        <p:cNvGrpSpPr/>
        <p:nvPr/>
      </p:nvGrpSpPr>
      <p:grpSpPr>
        <a:xfrm>
          <a:off x="0" y="0"/>
          <a:ext cx="0" cy="0"/>
          <a:chOff x="0" y="0"/>
          <a:chExt cx="0" cy="0"/>
        </a:xfrm>
      </p:grpSpPr>
      <p:sp>
        <p:nvSpPr>
          <p:cNvPr id="78" name="Google Shape;78;p16"/>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l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6"/>
          <p:cNvSpPr txBox="1"/>
          <p:nvPr>
            <p:ph idx="1" type="body"/>
          </p:nvPr>
        </p:nvSpPr>
        <p:spPr>
          <a:xfrm rot="5400000">
            <a:off x="2377440" y="15240"/>
            <a:ext cx="4389120" cy="822960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0" name="Google Shape;80;p16"/>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6"/>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6"/>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Κατακόρυφος τίτλος και Κείμενο" type="vertTitleAndTx">
  <p:cSld name="VERTICAL_TITLE_AND_VERTICAL_TEXT">
    <p:spTree>
      <p:nvGrpSpPr>
        <p:cNvPr id="83" name="Shape 83"/>
        <p:cNvGrpSpPr/>
        <p:nvPr/>
      </p:nvGrpSpPr>
      <p:grpSpPr>
        <a:xfrm>
          <a:off x="0" y="0"/>
          <a:ext cx="0" cy="0"/>
          <a:chOff x="0" y="0"/>
          <a:chExt cx="0" cy="0"/>
        </a:xfrm>
      </p:grpSpPr>
      <p:sp>
        <p:nvSpPr>
          <p:cNvPr id="84" name="Google Shape;84;p17"/>
          <p:cNvSpPr txBox="1"/>
          <p:nvPr>
            <p:ph type="title"/>
          </p:nvPr>
        </p:nvSpPr>
        <p:spPr>
          <a:xfrm rot="5400000">
            <a:off x="5052218" y="2491583"/>
            <a:ext cx="5211763" cy="20574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l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7"/>
          <p:cNvSpPr txBox="1"/>
          <p:nvPr>
            <p:ph idx="1" type="body"/>
          </p:nvPr>
        </p:nvSpPr>
        <p:spPr>
          <a:xfrm rot="5400000">
            <a:off x="861219" y="510383"/>
            <a:ext cx="5211763" cy="601980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6" name="Google Shape;86;p17"/>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7"/>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7"/>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Τίτλος και Αντικείμενο" type="obj">
  <p:cSld name="OBJECT">
    <p:spTree>
      <p:nvGrpSpPr>
        <p:cNvPr id="22" name="Shape 22"/>
        <p:cNvGrpSpPr/>
        <p:nvPr/>
      </p:nvGrpSpPr>
      <p:grpSpPr>
        <a:xfrm>
          <a:off x="0" y="0"/>
          <a:ext cx="0" cy="0"/>
          <a:chOff x="0" y="0"/>
          <a:chExt cx="0" cy="0"/>
        </a:xfrm>
      </p:grpSpPr>
      <p:sp>
        <p:nvSpPr>
          <p:cNvPr id="23" name="Google Shape;23;p8"/>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l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8"/>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5" name="Google Shape;25;p8"/>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8"/>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8"/>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Εικόνα με λεζάντα" showMasterSp="0" type="picTx">
  <p:cSld name="PICTURE_WITH_CAPTION_TEXT">
    <p:spTree>
      <p:nvGrpSpPr>
        <p:cNvPr id="28" name="Shape 28"/>
        <p:cNvGrpSpPr/>
        <p:nvPr/>
      </p:nvGrpSpPr>
      <p:grpSpPr>
        <a:xfrm>
          <a:off x="0" y="0"/>
          <a:ext cx="0" cy="0"/>
          <a:chOff x="0" y="0"/>
          <a:chExt cx="0" cy="0"/>
        </a:xfrm>
      </p:grpSpPr>
      <p:sp>
        <p:nvSpPr>
          <p:cNvPr id="29" name="Google Shape;29;p9"/>
          <p:cNvSpPr/>
          <p:nvPr/>
        </p:nvSpPr>
        <p:spPr>
          <a:xfrm flipH="1" rot="-10380000">
            <a:off x="3165753" y="1108077"/>
            <a:ext cx="5257800" cy="4114800"/>
          </a:xfrm>
          <a:prstGeom prst="snipRoundRect">
            <a:avLst>
              <a:gd fmla="val 0" name="adj1"/>
              <a:gd fmla="val 3646" name="adj2"/>
            </a:avLst>
          </a:prstGeom>
          <a:solidFill>
            <a:srgbClr val="FFFFFF"/>
          </a:solidFill>
          <a:ln cap="rnd" cmpd="sng" w="9525">
            <a:solidFill>
              <a:srgbClr val="C0C0C0"/>
            </a:solidFill>
            <a:prstDash val="solid"/>
            <a:round/>
            <a:headEnd len="sm" w="sm" type="none"/>
            <a:tailEnd len="sm" w="sm" type="none"/>
          </a:ln>
          <a:effectLst>
            <a:outerShdw blurRad="63500" sx="98500" kx="100000" rotWithShape="0" algn="tl" dir="7500000" dist="38500" sy="100080">
              <a:srgbClr val="000000">
                <a:alpha val="2470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30" name="Google Shape;30;p9"/>
          <p:cNvSpPr/>
          <p:nvPr/>
        </p:nvSpPr>
        <p:spPr>
          <a:xfrm flipH="1" rot="-10380000">
            <a:off x="8004134" y="5359769"/>
            <a:ext cx="155448" cy="155448"/>
          </a:xfrm>
          <a:prstGeom prst="rtTriangle">
            <a:avLst/>
          </a:prstGeom>
          <a:solidFill>
            <a:srgbClr val="FFFFFF"/>
          </a:solidFill>
          <a:ln cap="flat" cmpd="sng" w="12700">
            <a:solidFill>
              <a:srgbClr val="FFFFFF"/>
            </a:solidFill>
            <a:prstDash val="solid"/>
            <a:bevel/>
            <a:headEnd len="sm" w="sm" type="none"/>
            <a:tailEnd len="sm" w="sm" type="none"/>
          </a:ln>
          <a:effectLst>
            <a:outerShdw blurRad="19685" rotWithShape="0" algn="tl" dir="12900000" dist="6350">
              <a:srgbClr val="000000">
                <a:alpha val="46666"/>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31" name="Google Shape;31;p9"/>
          <p:cNvSpPr txBox="1"/>
          <p:nvPr>
            <p:ph type="title"/>
          </p:nvPr>
        </p:nvSpPr>
        <p:spPr>
          <a:xfrm>
            <a:off x="609600" y="1176996"/>
            <a:ext cx="2212848" cy="1582621"/>
          </a:xfrm>
          <a:prstGeom prst="rect">
            <a:avLst/>
          </a:prstGeom>
          <a:noFill/>
          <a:ln>
            <a:noFill/>
          </a:ln>
        </p:spPr>
        <p:txBody>
          <a:bodyPr anchorCtr="0" anchor="b" bIns="45700" lIns="45700" spcFirstLastPara="1" rIns="45700" wrap="square" tIns="45700">
            <a:normAutofit/>
          </a:bodyPr>
          <a:lstStyle>
            <a:lvl1pPr lvl="0" algn="l">
              <a:spcBef>
                <a:spcPts val="0"/>
              </a:spcBef>
              <a:spcAft>
                <a:spcPts val="0"/>
              </a:spcAft>
              <a:buClr>
                <a:schemeClr val="lt2"/>
              </a:buClr>
              <a:buSzPts val="2000"/>
              <a:buFont typeface="Calibri"/>
              <a:buNone/>
              <a:defRPr b="1" sz="20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9"/>
          <p:cNvSpPr txBox="1"/>
          <p:nvPr>
            <p:ph idx="1" type="body"/>
          </p:nvPr>
        </p:nvSpPr>
        <p:spPr>
          <a:xfrm>
            <a:off x="609600" y="2828785"/>
            <a:ext cx="2209800" cy="2179320"/>
          </a:xfrm>
          <a:prstGeom prst="rect">
            <a:avLst/>
          </a:prstGeom>
          <a:noFill/>
          <a:ln>
            <a:noFill/>
          </a:ln>
        </p:spPr>
        <p:txBody>
          <a:bodyPr anchorCtr="0" anchor="t" bIns="45700" lIns="64000" spcFirstLastPara="1" rIns="45700" wrap="square" tIns="45700">
            <a:normAutofit/>
          </a:bodyPr>
          <a:lstStyle>
            <a:lvl1pPr indent="-228600" lvl="0" marL="457200" algn="l">
              <a:spcBef>
                <a:spcPts val="250"/>
              </a:spcBef>
              <a:spcAft>
                <a:spcPts val="0"/>
              </a:spcAft>
              <a:buSzPts val="1235"/>
              <a:buFont typeface="Constantia"/>
              <a:buNone/>
              <a:defRPr sz="1300"/>
            </a:lvl1pPr>
            <a:lvl2pPr indent="-293369" lvl="1" marL="914400" algn="l">
              <a:spcBef>
                <a:spcPts val="240"/>
              </a:spcBef>
              <a:spcAft>
                <a:spcPts val="0"/>
              </a:spcAft>
              <a:buSzPts val="1020"/>
              <a:buChar char="⚫"/>
              <a:defRPr sz="1200"/>
            </a:lvl2pPr>
            <a:lvl3pPr indent="-273050" lvl="2" marL="1371600" algn="l">
              <a:spcBef>
                <a:spcPts val="200"/>
              </a:spcBef>
              <a:spcAft>
                <a:spcPts val="0"/>
              </a:spcAft>
              <a:buSzPts val="700"/>
              <a:buChar char="⚫"/>
              <a:defRPr sz="1000"/>
            </a:lvl3pPr>
            <a:lvl4pPr indent="-265747" lvl="3" marL="1828800" algn="l">
              <a:spcBef>
                <a:spcPts val="180"/>
              </a:spcBef>
              <a:spcAft>
                <a:spcPts val="0"/>
              </a:spcAft>
              <a:buSzPts val="585"/>
              <a:buChar char="⚫"/>
              <a:defRPr sz="900"/>
            </a:lvl4pPr>
            <a:lvl5pPr indent="-265747" lvl="4" marL="2286000" algn="l">
              <a:spcBef>
                <a:spcPts val="180"/>
              </a:spcBef>
              <a:spcAft>
                <a:spcPts val="0"/>
              </a:spcAft>
              <a:buSzPts val="585"/>
              <a:buChar char="⚫"/>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3" name="Google Shape;33;p9"/>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9"/>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9"/>
          <p:cNvSpPr txBox="1"/>
          <p:nvPr>
            <p:ph idx="12" type="sldNum"/>
          </p:nvPr>
        </p:nvSpPr>
        <p:spPr>
          <a:xfrm>
            <a:off x="8077200" y="6356350"/>
            <a:ext cx="6096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l-GR"/>
              <a:t>‹#›</a:t>
            </a:fld>
            <a:endParaRPr/>
          </a:p>
        </p:txBody>
      </p:sp>
      <p:sp>
        <p:nvSpPr>
          <p:cNvPr id="36" name="Google Shape;36;p9"/>
          <p:cNvSpPr/>
          <p:nvPr>
            <p:ph idx="2" type="pic"/>
          </p:nvPr>
        </p:nvSpPr>
        <p:spPr>
          <a:xfrm rot="420000">
            <a:off x="3485793" y="1199517"/>
            <a:ext cx="4617720" cy="3931920"/>
          </a:xfrm>
          <a:prstGeom prst="rect">
            <a:avLst/>
          </a:prstGeom>
          <a:solidFill>
            <a:schemeClr val="dk2"/>
          </a:solidFill>
          <a:ln cap="rnd" cmpd="sng" w="9525">
            <a:solidFill>
              <a:srgbClr val="C0C0C0"/>
            </a:solidFill>
            <a:prstDash val="solid"/>
            <a:round/>
            <a:headEnd len="sm" w="sm" type="none"/>
            <a:tailEnd len="sm" w="sm" type="none"/>
          </a:ln>
        </p:spPr>
        <p:txBody>
          <a:bodyPr anchorCtr="0" anchor="t" bIns="45700" lIns="91425" spcFirstLastPara="1" rIns="91425" wrap="square" tIns="45700">
            <a:normAutofit/>
          </a:bodyPr>
          <a:lstStyle>
            <a:lvl1pPr lvl="0" marR="0" rtl="0" algn="l">
              <a:spcBef>
                <a:spcPts val="640"/>
              </a:spcBef>
              <a:spcAft>
                <a:spcPts val="0"/>
              </a:spcAft>
              <a:buClr>
                <a:schemeClr val="accent3"/>
              </a:buClr>
              <a:buSzPts val="3040"/>
              <a:buFont typeface="Noto Sans Symbols"/>
              <a:buNone/>
              <a:defRPr b="0" i="0" sz="3200" u="none" cap="none" strike="noStrike">
                <a:solidFill>
                  <a:schemeClr val="lt1"/>
                </a:solidFill>
                <a:latin typeface="Constantia"/>
                <a:ea typeface="Constantia"/>
                <a:cs typeface="Constantia"/>
                <a:sym typeface="Constantia"/>
              </a:defRPr>
            </a:lvl1pPr>
            <a:lvl2pPr lvl="1" marR="0" rtl="0" algn="l">
              <a:spcBef>
                <a:spcPts val="480"/>
              </a:spcBef>
              <a:spcAft>
                <a:spcPts val="0"/>
              </a:spcAft>
              <a:buClr>
                <a:schemeClr val="accent1"/>
              </a:buClr>
              <a:buSzPts val="2040"/>
              <a:buFont typeface="Noto Sans Symbols"/>
              <a:buChar char="⚫"/>
              <a:defRPr b="0" i="0" sz="2400" u="none" cap="none" strike="noStrike">
                <a:solidFill>
                  <a:schemeClr val="lt1"/>
                </a:solidFill>
                <a:latin typeface="Constantia"/>
                <a:ea typeface="Constantia"/>
                <a:cs typeface="Constantia"/>
                <a:sym typeface="Constantia"/>
              </a:defRPr>
            </a:lvl2pPr>
            <a:lvl3pPr lvl="2" marR="0" rtl="0" algn="l">
              <a:spcBef>
                <a:spcPts val="420"/>
              </a:spcBef>
              <a:spcAft>
                <a:spcPts val="0"/>
              </a:spcAft>
              <a:buClr>
                <a:schemeClr val="accent2"/>
              </a:buClr>
              <a:buSzPts val="1470"/>
              <a:buFont typeface="Noto Sans Symbols"/>
              <a:buChar char="⚫"/>
              <a:defRPr b="0" i="0" sz="2100" u="none" cap="none" strike="noStrike">
                <a:solidFill>
                  <a:schemeClr val="lt1"/>
                </a:solidFill>
                <a:latin typeface="Constantia"/>
                <a:ea typeface="Constantia"/>
                <a:cs typeface="Constantia"/>
                <a:sym typeface="Constantia"/>
              </a:defRPr>
            </a:lvl3pPr>
            <a:lvl4pPr lvl="3" marR="0" rtl="0" algn="l">
              <a:spcBef>
                <a:spcPts val="400"/>
              </a:spcBef>
              <a:spcAft>
                <a:spcPts val="0"/>
              </a:spcAft>
              <a:buClr>
                <a:schemeClr val="accent3"/>
              </a:buClr>
              <a:buSzPts val="1300"/>
              <a:buFont typeface="Noto Sans Symbols"/>
              <a:buChar char="⚫"/>
              <a:defRPr b="0" i="0" sz="2000" u="none" cap="none" strike="noStrike">
                <a:solidFill>
                  <a:schemeClr val="lt1"/>
                </a:solidFill>
                <a:latin typeface="Constantia"/>
                <a:ea typeface="Constantia"/>
                <a:cs typeface="Constantia"/>
                <a:sym typeface="Constantia"/>
              </a:defRPr>
            </a:lvl4pPr>
            <a:lvl5pPr lvl="4" marR="0" rtl="0" algn="l">
              <a:spcBef>
                <a:spcPts val="400"/>
              </a:spcBef>
              <a:spcAft>
                <a:spcPts val="0"/>
              </a:spcAft>
              <a:buClr>
                <a:schemeClr val="accent4"/>
              </a:buClr>
              <a:buSzPts val="1300"/>
              <a:buFont typeface="Noto Sans Symbols"/>
              <a:buChar char="⚫"/>
              <a:defRPr b="0" i="0" sz="2000" u="none" cap="none" strike="noStrike">
                <a:solidFill>
                  <a:schemeClr val="lt1"/>
                </a:solidFill>
                <a:latin typeface="Constantia"/>
                <a:ea typeface="Constantia"/>
                <a:cs typeface="Constantia"/>
                <a:sym typeface="Constantia"/>
              </a:defRPr>
            </a:lvl5pPr>
            <a:lvl6pPr lvl="5" marR="0" rtl="0" algn="l">
              <a:spcBef>
                <a:spcPts val="360"/>
              </a:spcBef>
              <a:spcAft>
                <a:spcPts val="0"/>
              </a:spcAft>
              <a:buClr>
                <a:schemeClr val="accent5"/>
              </a:buClr>
              <a:buSzPts val="1440"/>
              <a:buFont typeface="Noto Sans Symbols"/>
              <a:buChar char="⚫"/>
              <a:defRPr b="0" i="0" sz="1800" u="none" cap="none" strike="noStrike">
                <a:solidFill>
                  <a:schemeClr val="lt1"/>
                </a:solidFill>
                <a:latin typeface="Constantia"/>
                <a:ea typeface="Constantia"/>
                <a:cs typeface="Constantia"/>
                <a:sym typeface="Constantia"/>
              </a:defRPr>
            </a:lvl6pPr>
            <a:lvl7pPr lvl="6" marR="0" rtl="0" algn="l">
              <a:spcBef>
                <a:spcPts val="320"/>
              </a:spcBef>
              <a:spcAft>
                <a:spcPts val="0"/>
              </a:spcAft>
              <a:buClr>
                <a:schemeClr val="accent6"/>
              </a:buClr>
              <a:buSzPts val="1280"/>
              <a:buFont typeface="Noto Sans Symbols"/>
              <a:buChar char="⚫"/>
              <a:defRPr b="0" i="0" sz="1600" u="none" cap="none" strike="noStrike">
                <a:solidFill>
                  <a:schemeClr val="lt1"/>
                </a:solidFill>
                <a:latin typeface="Constantia"/>
                <a:ea typeface="Constantia"/>
                <a:cs typeface="Constantia"/>
                <a:sym typeface="Constantia"/>
              </a:defRPr>
            </a:lvl7pPr>
            <a:lvl8pPr lvl="7" marR="0" rtl="0" algn="l">
              <a:spcBef>
                <a:spcPts val="320"/>
              </a:spcBef>
              <a:spcAft>
                <a:spcPts val="0"/>
              </a:spcAft>
              <a:buClr>
                <a:schemeClr val="lt2"/>
              </a:buClr>
              <a:buSzPts val="1600"/>
              <a:buFont typeface="Constantia"/>
              <a:buChar char="•"/>
              <a:defRPr b="0" i="0" sz="1600" u="none" cap="none" strike="noStrike">
                <a:solidFill>
                  <a:schemeClr val="lt1"/>
                </a:solidFill>
                <a:latin typeface="Constantia"/>
                <a:ea typeface="Constantia"/>
                <a:cs typeface="Constantia"/>
                <a:sym typeface="Constantia"/>
              </a:defRPr>
            </a:lvl8pPr>
            <a:lvl9pPr lvl="8" marR="0" rtl="0" algn="l">
              <a:spcBef>
                <a:spcPts val="280"/>
              </a:spcBef>
              <a:spcAft>
                <a:spcPts val="0"/>
              </a:spcAft>
              <a:buClr>
                <a:schemeClr val="lt2"/>
              </a:buClr>
              <a:buSzPts val="1400"/>
              <a:buFont typeface="Constantia"/>
              <a:buChar char="•"/>
              <a:defRPr b="0" i="0" sz="1400" u="none" cap="none" strike="noStrike">
                <a:solidFill>
                  <a:schemeClr val="lt1"/>
                </a:solidFill>
                <a:latin typeface="Constantia"/>
                <a:ea typeface="Constantia"/>
                <a:cs typeface="Constantia"/>
                <a:sym typeface="Constantia"/>
              </a:defRPr>
            </a:lvl9pPr>
          </a:lstStyle>
          <a:p/>
        </p:txBody>
      </p:sp>
      <p:sp>
        <p:nvSpPr>
          <p:cNvPr id="37" name="Google Shape;37;p9"/>
          <p:cNvSpPr/>
          <p:nvPr/>
        </p:nvSpPr>
        <p:spPr>
          <a:xfrm flipH="1" rot="10800000">
            <a:off x="-9525" y="5816600"/>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38" name="Google Shape;38;p9"/>
          <p:cNvSpPr/>
          <p:nvPr/>
        </p:nvSpPr>
        <p:spPr>
          <a:xfrm flipH="1" rot="10800000">
            <a:off x="4381500" y="6219825"/>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onstantia"/>
              <a:ea typeface="Constantia"/>
              <a:cs typeface="Constantia"/>
              <a:sym typeface="Constanti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Κεφαλίδα ενότητας" type="secHead">
  <p:cSld name="SECTION_HEADER">
    <p:spTree>
      <p:nvGrpSpPr>
        <p:cNvPr id="39" name="Shape 39"/>
        <p:cNvGrpSpPr/>
        <p:nvPr/>
      </p:nvGrpSpPr>
      <p:grpSpPr>
        <a:xfrm>
          <a:off x="0" y="0"/>
          <a:ext cx="0" cy="0"/>
          <a:chOff x="0" y="0"/>
          <a:chExt cx="0" cy="0"/>
        </a:xfrm>
      </p:grpSpPr>
      <p:sp>
        <p:nvSpPr>
          <p:cNvPr id="40" name="Google Shape;40;p10"/>
          <p:cNvSpPr txBox="1"/>
          <p:nvPr>
            <p:ph type="title"/>
          </p:nvPr>
        </p:nvSpPr>
        <p:spPr>
          <a:xfrm>
            <a:off x="530352" y="1316736"/>
            <a:ext cx="7772400" cy="1362456"/>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4AE3AC"/>
              </a:buClr>
              <a:buSzPts val="5600"/>
              <a:buFont typeface="Calibri"/>
              <a:buNone/>
              <a:defRPr b="1" sz="5600"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10"/>
          <p:cNvSpPr txBox="1"/>
          <p:nvPr>
            <p:ph idx="1" type="body"/>
          </p:nvPr>
        </p:nvSpPr>
        <p:spPr>
          <a:xfrm>
            <a:off x="530352" y="2704664"/>
            <a:ext cx="7772400" cy="1509712"/>
          </a:xfrm>
          <a:prstGeom prst="rect">
            <a:avLst/>
          </a:prstGeom>
          <a:noFill/>
          <a:ln>
            <a:noFill/>
          </a:ln>
        </p:spPr>
        <p:txBody>
          <a:bodyPr anchorCtr="0" anchor="t" bIns="45700" lIns="45700" spcFirstLastPara="1" rIns="45700" wrap="square" tIns="45700">
            <a:normAutofit/>
          </a:bodyPr>
          <a:lstStyle>
            <a:lvl1pPr indent="-228600" lvl="0" marL="457200" algn="l">
              <a:spcBef>
                <a:spcPts val="440"/>
              </a:spcBef>
              <a:spcAft>
                <a:spcPts val="0"/>
              </a:spcAft>
              <a:buSzPts val="2090"/>
              <a:buNone/>
              <a:defRPr sz="2200">
                <a:solidFill>
                  <a:schemeClr val="lt1"/>
                </a:solidFill>
              </a:defRPr>
            </a:lvl1pPr>
            <a:lvl2pPr indent="-228600" lvl="1" marL="914400" algn="l">
              <a:spcBef>
                <a:spcPts val="360"/>
              </a:spcBef>
              <a:spcAft>
                <a:spcPts val="0"/>
              </a:spcAft>
              <a:buSzPts val="1530"/>
              <a:buNone/>
              <a:defRPr sz="1800">
                <a:solidFill>
                  <a:schemeClr val="lt1"/>
                </a:solidFill>
              </a:defRPr>
            </a:lvl2pPr>
            <a:lvl3pPr indent="-228600" lvl="2" marL="1371600" algn="l">
              <a:spcBef>
                <a:spcPts val="320"/>
              </a:spcBef>
              <a:spcAft>
                <a:spcPts val="0"/>
              </a:spcAft>
              <a:buSzPts val="1120"/>
              <a:buNone/>
              <a:defRPr sz="1600">
                <a:solidFill>
                  <a:schemeClr val="lt1"/>
                </a:solidFill>
              </a:defRPr>
            </a:lvl3pPr>
            <a:lvl4pPr indent="-228600" lvl="3" marL="1828800" algn="l">
              <a:spcBef>
                <a:spcPts val="280"/>
              </a:spcBef>
              <a:spcAft>
                <a:spcPts val="0"/>
              </a:spcAft>
              <a:buSzPts val="910"/>
              <a:buNone/>
              <a:defRPr sz="1400">
                <a:solidFill>
                  <a:schemeClr val="lt1"/>
                </a:solidFill>
              </a:defRPr>
            </a:lvl4pPr>
            <a:lvl5pPr indent="-228600" lvl="4" marL="2286000" algn="l">
              <a:spcBef>
                <a:spcPts val="280"/>
              </a:spcBef>
              <a:spcAft>
                <a:spcPts val="0"/>
              </a:spcAft>
              <a:buSzPts val="910"/>
              <a:buNone/>
              <a:defRPr sz="140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2" name="Google Shape;42;p10"/>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0"/>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0"/>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Δύο περιεχόμενα" type="twoObj">
  <p:cSld name="TWO_OBJECTS">
    <p:spTree>
      <p:nvGrpSpPr>
        <p:cNvPr id="45" name="Shape 45"/>
        <p:cNvGrpSpPr/>
        <p:nvPr/>
      </p:nvGrpSpPr>
      <p:grpSpPr>
        <a:xfrm>
          <a:off x="0" y="0"/>
          <a:ext cx="0" cy="0"/>
          <a:chOff x="0" y="0"/>
          <a:chExt cx="0" cy="0"/>
        </a:xfrm>
      </p:grpSpPr>
      <p:sp>
        <p:nvSpPr>
          <p:cNvPr id="46" name="Google Shape;46;p11"/>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l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1"/>
          <p:cNvSpPr txBox="1"/>
          <p:nvPr>
            <p:ph idx="1" type="body"/>
          </p:nvPr>
        </p:nvSpPr>
        <p:spPr>
          <a:xfrm>
            <a:off x="457200" y="1920085"/>
            <a:ext cx="4038600" cy="4434840"/>
          </a:xfrm>
          <a:prstGeom prst="rect">
            <a:avLst/>
          </a:prstGeom>
          <a:noFill/>
          <a:ln>
            <a:noFill/>
          </a:ln>
        </p:spPr>
        <p:txBody>
          <a:bodyPr anchorCtr="0" anchor="t" bIns="45700" lIns="91425" spcFirstLastPara="1" rIns="91425" wrap="square" tIns="45700">
            <a:norm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8" name="Google Shape;48;p11"/>
          <p:cNvSpPr txBox="1"/>
          <p:nvPr>
            <p:ph idx="2" type="body"/>
          </p:nvPr>
        </p:nvSpPr>
        <p:spPr>
          <a:xfrm>
            <a:off x="4648200" y="1920085"/>
            <a:ext cx="4038600" cy="4434840"/>
          </a:xfrm>
          <a:prstGeom prst="rect">
            <a:avLst/>
          </a:prstGeom>
          <a:noFill/>
          <a:ln>
            <a:noFill/>
          </a:ln>
        </p:spPr>
        <p:txBody>
          <a:bodyPr anchorCtr="0" anchor="t" bIns="45700" lIns="91425" spcFirstLastPara="1" rIns="91425" wrap="square" tIns="45700">
            <a:norm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9" name="Google Shape;49;p1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Σύγκριση" type="twoTxTwoObj">
  <p:cSld name="TWO_OBJECTS_WITH_TEXT">
    <p:spTree>
      <p:nvGrpSpPr>
        <p:cNvPr id="52" name="Shape 52"/>
        <p:cNvGrpSpPr/>
        <p:nvPr/>
      </p:nvGrpSpPr>
      <p:grpSpPr>
        <a:xfrm>
          <a:off x="0" y="0"/>
          <a:ext cx="0" cy="0"/>
          <a:chOff x="0" y="0"/>
          <a:chExt cx="0" cy="0"/>
        </a:xfrm>
      </p:grpSpPr>
      <p:sp>
        <p:nvSpPr>
          <p:cNvPr id="53" name="Google Shape;53;p12"/>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lt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12"/>
          <p:cNvSpPr txBox="1"/>
          <p:nvPr>
            <p:ph idx="1" type="body"/>
          </p:nvPr>
        </p:nvSpPr>
        <p:spPr>
          <a:xfrm>
            <a:off x="457200" y="1855248"/>
            <a:ext cx="4040188" cy="659352"/>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lt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5" name="Google Shape;55;p12"/>
          <p:cNvSpPr txBox="1"/>
          <p:nvPr>
            <p:ph idx="2" type="body"/>
          </p:nvPr>
        </p:nvSpPr>
        <p:spPr>
          <a:xfrm>
            <a:off x="4645025" y="1859757"/>
            <a:ext cx="4041775" cy="654843"/>
          </a:xfrm>
          <a:prstGeom prst="rect">
            <a:avLst/>
          </a:prstGeom>
          <a:noFill/>
          <a:ln>
            <a:noFill/>
          </a:ln>
        </p:spPr>
        <p:txBody>
          <a:bodyPr anchorCtr="0" anchor="ctr" bIns="0" lIns="45700" spcFirstLastPara="1" rIns="45700" wrap="square" tIns="0">
            <a:normAutofit/>
          </a:bodyPr>
          <a:lstStyle>
            <a:lvl1pPr indent="-228600" lvl="0" marL="457200" algn="l">
              <a:spcBef>
                <a:spcPts val="480"/>
              </a:spcBef>
              <a:spcAft>
                <a:spcPts val="0"/>
              </a:spcAft>
              <a:buSzPts val="2280"/>
              <a:buNone/>
              <a:defRPr b="1" sz="2400" cap="none">
                <a:solidFill>
                  <a:schemeClr val="lt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6" name="Google Shape;56;p12"/>
          <p:cNvSpPr txBox="1"/>
          <p:nvPr>
            <p:ph idx="3" type="body"/>
          </p:nvPr>
        </p:nvSpPr>
        <p:spPr>
          <a:xfrm>
            <a:off x="457200" y="2514600"/>
            <a:ext cx="4040188" cy="3845720"/>
          </a:xfrm>
          <a:prstGeom prst="rect">
            <a:avLst/>
          </a:prstGeom>
          <a:noFill/>
          <a:ln>
            <a:noFill/>
          </a:ln>
        </p:spPr>
        <p:txBody>
          <a:bodyPr anchorCtr="0" anchor="t" bIns="45700" lIns="91425" spcFirstLastPara="1" rIns="91425" wrap="square" tIns="0">
            <a:norm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7" name="Google Shape;57;p12"/>
          <p:cNvSpPr txBox="1"/>
          <p:nvPr>
            <p:ph idx="4" type="body"/>
          </p:nvPr>
        </p:nvSpPr>
        <p:spPr>
          <a:xfrm>
            <a:off x="4645025" y="2514600"/>
            <a:ext cx="4041775" cy="3845720"/>
          </a:xfrm>
          <a:prstGeom prst="rect">
            <a:avLst/>
          </a:prstGeom>
          <a:noFill/>
          <a:ln>
            <a:noFill/>
          </a:ln>
        </p:spPr>
        <p:txBody>
          <a:bodyPr anchorCtr="0" anchor="t" bIns="45700" lIns="91425" spcFirstLastPara="1" rIns="91425" wrap="square" tIns="0">
            <a:norm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8" name="Google Shape;58;p1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Μόνο τίτλος" type="titleOnly">
  <p:cSld name="TITLE_ONLY">
    <p:spTree>
      <p:nvGrpSpPr>
        <p:cNvPr id="61" name="Shape 61"/>
        <p:cNvGrpSpPr/>
        <p:nvPr/>
      </p:nvGrpSpPr>
      <p:grpSpPr>
        <a:xfrm>
          <a:off x="0" y="0"/>
          <a:ext cx="0" cy="0"/>
          <a:chOff x="0" y="0"/>
          <a:chExt cx="0" cy="0"/>
        </a:xfrm>
      </p:grpSpPr>
      <p:sp>
        <p:nvSpPr>
          <p:cNvPr id="62" name="Google Shape;62;p13"/>
          <p:cNvSpPr txBox="1"/>
          <p:nvPr>
            <p:ph type="title"/>
          </p:nvPr>
        </p:nvSpPr>
        <p:spPr>
          <a:xfrm>
            <a:off x="457200" y="704088"/>
            <a:ext cx="83058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lt2"/>
              </a:buClr>
              <a:buSzPts val="5000"/>
              <a:buFont typeface="Calibri"/>
              <a:buNone/>
              <a:defRPr b="0" sz="5000">
                <a:solidFill>
                  <a:schemeClr val="lt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Κενή" type="blank">
  <p:cSld name="BLANK">
    <p:spTree>
      <p:nvGrpSpPr>
        <p:cNvPr id="66" name="Shape 66"/>
        <p:cNvGrpSpPr/>
        <p:nvPr/>
      </p:nvGrpSpPr>
      <p:grpSpPr>
        <a:xfrm>
          <a:off x="0" y="0"/>
          <a:ext cx="0" cy="0"/>
          <a:chOff x="0" y="0"/>
          <a:chExt cx="0" cy="0"/>
        </a:xfrm>
      </p:grpSpPr>
      <p:sp>
        <p:nvSpPr>
          <p:cNvPr id="67" name="Google Shape;67;p1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Περιεχόμενο με λεζάντα" type="objTx">
  <p:cSld name="OBJECT_WITH_CAPTION_TEXT">
    <p:spTree>
      <p:nvGrpSpPr>
        <p:cNvPr id="70" name="Shape 70"/>
        <p:cNvGrpSpPr/>
        <p:nvPr/>
      </p:nvGrpSpPr>
      <p:grpSpPr>
        <a:xfrm>
          <a:off x="0" y="0"/>
          <a:ext cx="0" cy="0"/>
          <a:chOff x="0" y="0"/>
          <a:chExt cx="0" cy="0"/>
        </a:xfrm>
      </p:grpSpPr>
      <p:sp>
        <p:nvSpPr>
          <p:cNvPr id="71" name="Google Shape;71;p15"/>
          <p:cNvSpPr txBox="1"/>
          <p:nvPr>
            <p:ph type="title"/>
          </p:nvPr>
        </p:nvSpPr>
        <p:spPr>
          <a:xfrm>
            <a:off x="685800" y="514352"/>
            <a:ext cx="2743200" cy="11620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lt2"/>
              </a:buClr>
              <a:buSzPts val="2600"/>
              <a:buFont typeface="Calibri"/>
              <a:buNone/>
              <a:defRPr b="0" sz="2600">
                <a:solidFill>
                  <a:schemeClr val="lt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15"/>
          <p:cNvSpPr txBox="1"/>
          <p:nvPr>
            <p:ph idx="1" type="body"/>
          </p:nvPr>
        </p:nvSpPr>
        <p:spPr>
          <a:xfrm>
            <a:off x="685800" y="1676400"/>
            <a:ext cx="2743200" cy="4572000"/>
          </a:xfrm>
          <a:prstGeom prst="rect">
            <a:avLst/>
          </a:prstGeom>
          <a:noFill/>
          <a:ln>
            <a:noFill/>
          </a:ln>
        </p:spPr>
        <p:txBody>
          <a:bodyPr anchorCtr="0" anchor="t" bIns="45700" lIns="18275" spcFirstLastPara="1" rIns="18275" wrap="square" tIns="45700">
            <a:normAutofit/>
          </a:bodyPr>
          <a:lstStyle>
            <a:lvl1pPr indent="-228600" lvl="0" marL="457200" algn="l">
              <a:spcBef>
                <a:spcPts val="280"/>
              </a:spcBef>
              <a:spcAft>
                <a:spcPts val="0"/>
              </a:spcAft>
              <a:buSzPts val="1330"/>
              <a:buNone/>
              <a:defRPr sz="1400"/>
            </a:lvl1pPr>
            <a:lvl2pPr indent="-228600" lvl="1" marL="914400" algn="l">
              <a:spcBef>
                <a:spcPts val="240"/>
              </a:spcBef>
              <a:spcAft>
                <a:spcPts val="0"/>
              </a:spcAft>
              <a:buSzPts val="1020"/>
              <a:buNone/>
              <a:defRPr sz="1200"/>
            </a:lvl2pPr>
            <a:lvl3pPr indent="-228600" lvl="2" marL="1371600" algn="l">
              <a:spcBef>
                <a:spcPts val="200"/>
              </a:spcBef>
              <a:spcAft>
                <a:spcPts val="0"/>
              </a:spcAft>
              <a:buSzPts val="700"/>
              <a:buNone/>
              <a:defRPr sz="1000"/>
            </a:lvl3pPr>
            <a:lvl4pPr indent="-228600" lvl="3" marL="1828800" algn="l">
              <a:spcBef>
                <a:spcPts val="180"/>
              </a:spcBef>
              <a:spcAft>
                <a:spcPts val="0"/>
              </a:spcAft>
              <a:buSzPts val="585"/>
              <a:buNone/>
              <a:defRPr sz="900"/>
            </a:lvl4pPr>
            <a:lvl5pPr indent="-228600" lvl="4" marL="2286000" algn="l">
              <a:spcBef>
                <a:spcPts val="180"/>
              </a:spcBef>
              <a:spcAft>
                <a:spcPts val="0"/>
              </a:spcAft>
              <a:buSzPts val="585"/>
              <a:buNone/>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3" name="Google Shape;73;p15"/>
          <p:cNvSpPr txBox="1"/>
          <p:nvPr>
            <p:ph idx="2" type="body"/>
          </p:nvPr>
        </p:nvSpPr>
        <p:spPr>
          <a:xfrm>
            <a:off x="3575050" y="1676400"/>
            <a:ext cx="5111750" cy="4572000"/>
          </a:xfrm>
          <a:prstGeom prst="rect">
            <a:avLst/>
          </a:prstGeom>
          <a:noFill/>
          <a:ln>
            <a:noFill/>
          </a:ln>
        </p:spPr>
        <p:txBody>
          <a:bodyPr anchorCtr="0" anchor="t" bIns="45700" lIns="91425" spcFirstLastPara="1" rIns="91425" wrap="square" tIns="0">
            <a:normAutofit/>
          </a:bodyPr>
          <a:lstStyle>
            <a:lvl1pPr indent="-397510" lvl="0" marL="457200" algn="l">
              <a:spcBef>
                <a:spcPts val="560"/>
              </a:spcBef>
              <a:spcAft>
                <a:spcPts val="0"/>
              </a:spcAft>
              <a:buSzPts val="2660"/>
              <a:buChar char="⚫"/>
              <a:defRPr sz="2800"/>
            </a:lvl1pPr>
            <a:lvl2pPr indent="-368935" lvl="1" marL="914400" algn="l">
              <a:spcBef>
                <a:spcPts val="520"/>
              </a:spcBef>
              <a:spcAft>
                <a:spcPts val="0"/>
              </a:spcAft>
              <a:buSzPts val="2210"/>
              <a:buChar char="⚫"/>
              <a:defRPr sz="2600"/>
            </a:lvl2pPr>
            <a:lvl3pPr indent="-335280" lvl="2" marL="1371600" algn="l">
              <a:spcBef>
                <a:spcPts val="480"/>
              </a:spcBef>
              <a:spcAft>
                <a:spcPts val="0"/>
              </a:spcAft>
              <a:buSzPts val="1680"/>
              <a:buChar char="⚫"/>
              <a:defRPr sz="2400"/>
            </a:lvl3pPr>
            <a:lvl4pPr indent="-311150" lvl="3" marL="1828800" algn="l">
              <a:spcBef>
                <a:spcPts val="400"/>
              </a:spcBef>
              <a:spcAft>
                <a:spcPts val="0"/>
              </a:spcAft>
              <a:buSzPts val="1300"/>
              <a:buChar char="⚫"/>
              <a:defRPr sz="20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4" name="Google Shape;74;p15"/>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5"/>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5"/>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rotWithShape="1">
          <a:blip r:embed="rId1">
            <a:alphaModFix/>
          </a:blip>
          <a:tile algn="tl" flip="none" tx="0" sx="65000" ty="0" sy="65000"/>
        </a:blipFill>
      </p:bgPr>
    </p:bg>
    <p:spTree>
      <p:nvGrpSpPr>
        <p:cNvPr id="5" name="Shape 5"/>
        <p:cNvGrpSpPr/>
        <p:nvPr/>
      </p:nvGrpSpPr>
      <p:grpSpPr>
        <a:xfrm>
          <a:off x="0" y="0"/>
          <a:ext cx="0" cy="0"/>
          <a:chOff x="0" y="0"/>
          <a:chExt cx="0" cy="0"/>
        </a:xfrm>
      </p:grpSpPr>
      <p:sp>
        <p:nvSpPr>
          <p:cNvPr id="6" name="Google Shape;6;p6"/>
          <p:cNvSpPr/>
          <p:nvPr/>
        </p:nvSpPr>
        <p:spPr>
          <a:xfrm>
            <a:off x="-9525" y="-7144"/>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Constantia"/>
              <a:ea typeface="Constantia"/>
              <a:cs typeface="Constantia"/>
              <a:sym typeface="Constantia"/>
            </a:endParaRPr>
          </a:p>
        </p:txBody>
      </p:sp>
      <p:sp>
        <p:nvSpPr>
          <p:cNvPr id="7" name="Google Shape;7;p6"/>
          <p:cNvSpPr/>
          <p:nvPr/>
        </p:nvSpPr>
        <p:spPr>
          <a:xfrm>
            <a:off x="4381500" y="-7144"/>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Constantia"/>
              <a:ea typeface="Constantia"/>
              <a:cs typeface="Constantia"/>
              <a:sym typeface="Constantia"/>
            </a:endParaRPr>
          </a:p>
        </p:txBody>
      </p:sp>
      <p:sp>
        <p:nvSpPr>
          <p:cNvPr id="8" name="Google Shape;8;p6"/>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marR="0" rtl="0" algn="l">
              <a:spcBef>
                <a:spcPts val="0"/>
              </a:spcBef>
              <a:spcAft>
                <a:spcPts val="0"/>
              </a:spcAft>
              <a:buClr>
                <a:schemeClr val="lt2"/>
              </a:buClr>
              <a:buSzPts val="5000"/>
              <a:buFont typeface="Calibri"/>
              <a:buNone/>
              <a:defRPr b="0" i="0" sz="5000" u="none" cap="none" strike="noStrike">
                <a:solidFill>
                  <a:schemeClr val="lt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6"/>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lt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lt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lt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lt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lt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lt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lt1"/>
                </a:solidFill>
                <a:latin typeface="Constantia"/>
                <a:ea typeface="Constantia"/>
                <a:cs typeface="Constantia"/>
                <a:sym typeface="Constantia"/>
              </a:defRPr>
            </a:lvl7pPr>
            <a:lvl8pPr indent="-330200" lvl="7" marL="3657600" marR="0" rtl="0" algn="l">
              <a:spcBef>
                <a:spcPts val="320"/>
              </a:spcBef>
              <a:spcAft>
                <a:spcPts val="0"/>
              </a:spcAft>
              <a:buClr>
                <a:schemeClr val="lt2"/>
              </a:buClr>
              <a:buSzPts val="1600"/>
              <a:buFont typeface="Constantia"/>
              <a:buChar char="•"/>
              <a:defRPr b="0" i="0" sz="1600" u="none" cap="none" strike="noStrike">
                <a:solidFill>
                  <a:schemeClr val="lt1"/>
                </a:solidFill>
                <a:latin typeface="Constantia"/>
                <a:ea typeface="Constantia"/>
                <a:cs typeface="Constantia"/>
                <a:sym typeface="Constantia"/>
              </a:defRPr>
            </a:lvl8pPr>
            <a:lvl9pPr indent="-317500" lvl="8" marL="4114800" marR="0" rtl="0" algn="l">
              <a:spcBef>
                <a:spcPts val="280"/>
              </a:spcBef>
              <a:spcAft>
                <a:spcPts val="0"/>
              </a:spcAft>
              <a:buClr>
                <a:schemeClr val="lt2"/>
              </a:buClr>
              <a:buSzPts val="1400"/>
              <a:buFont typeface="Constantia"/>
              <a:buChar char="•"/>
              <a:defRPr b="0" i="0" sz="1400" u="none" cap="none" strike="noStrike">
                <a:solidFill>
                  <a:schemeClr val="lt1"/>
                </a:solidFill>
                <a:latin typeface="Constantia"/>
                <a:ea typeface="Constantia"/>
                <a:cs typeface="Constantia"/>
                <a:sym typeface="Constantia"/>
              </a:defRPr>
            </a:lvl9pPr>
          </a:lstStyle>
          <a:p/>
        </p:txBody>
      </p:sp>
      <p:sp>
        <p:nvSpPr>
          <p:cNvPr id="10" name="Google Shape;10;p6"/>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D0E9ED"/>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9pPr>
          </a:lstStyle>
          <a:p/>
        </p:txBody>
      </p:sp>
      <p:sp>
        <p:nvSpPr>
          <p:cNvPr id="11" name="Google Shape;11;p6"/>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D0E9ED"/>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9pPr>
          </a:lstStyle>
          <a:p/>
        </p:txBody>
      </p:sp>
      <p:sp>
        <p:nvSpPr>
          <p:cNvPr id="12" name="Google Shape;12;p6"/>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spcBef>
                <a:spcPts val="0"/>
              </a:spcBef>
              <a:buNone/>
              <a:defRPr b="0" i="0" sz="1200" u="none" cap="none" strike="noStrike">
                <a:solidFill>
                  <a:srgbClr val="D0E9ED"/>
                </a:solidFill>
                <a:latin typeface="Constantia"/>
                <a:ea typeface="Constantia"/>
                <a:cs typeface="Constantia"/>
                <a:sym typeface="Constantia"/>
              </a:defRPr>
            </a:lvl1pPr>
            <a:lvl2pPr indent="0" lvl="1" marL="0" marR="0" rtl="0" algn="r">
              <a:spcBef>
                <a:spcPts val="0"/>
              </a:spcBef>
              <a:buNone/>
              <a:defRPr b="0" i="0" sz="1200" u="none" cap="none" strike="noStrike">
                <a:solidFill>
                  <a:srgbClr val="D0E9ED"/>
                </a:solidFill>
                <a:latin typeface="Constantia"/>
                <a:ea typeface="Constantia"/>
                <a:cs typeface="Constantia"/>
                <a:sym typeface="Constantia"/>
              </a:defRPr>
            </a:lvl2pPr>
            <a:lvl3pPr indent="0" lvl="2" marL="0" marR="0" rtl="0" algn="r">
              <a:spcBef>
                <a:spcPts val="0"/>
              </a:spcBef>
              <a:buNone/>
              <a:defRPr b="0" i="0" sz="1200" u="none" cap="none" strike="noStrike">
                <a:solidFill>
                  <a:srgbClr val="D0E9ED"/>
                </a:solidFill>
                <a:latin typeface="Constantia"/>
                <a:ea typeface="Constantia"/>
                <a:cs typeface="Constantia"/>
                <a:sym typeface="Constantia"/>
              </a:defRPr>
            </a:lvl3pPr>
            <a:lvl4pPr indent="0" lvl="3" marL="0" marR="0" rtl="0" algn="r">
              <a:spcBef>
                <a:spcPts val="0"/>
              </a:spcBef>
              <a:buNone/>
              <a:defRPr b="0" i="0" sz="1200" u="none" cap="none" strike="noStrike">
                <a:solidFill>
                  <a:srgbClr val="D0E9ED"/>
                </a:solidFill>
                <a:latin typeface="Constantia"/>
                <a:ea typeface="Constantia"/>
                <a:cs typeface="Constantia"/>
                <a:sym typeface="Constantia"/>
              </a:defRPr>
            </a:lvl4pPr>
            <a:lvl5pPr indent="0" lvl="4" marL="0" marR="0" rtl="0" algn="r">
              <a:spcBef>
                <a:spcPts val="0"/>
              </a:spcBef>
              <a:buNone/>
              <a:defRPr b="0" i="0" sz="1200" u="none" cap="none" strike="noStrike">
                <a:solidFill>
                  <a:srgbClr val="D0E9ED"/>
                </a:solidFill>
                <a:latin typeface="Constantia"/>
                <a:ea typeface="Constantia"/>
                <a:cs typeface="Constantia"/>
                <a:sym typeface="Constantia"/>
              </a:defRPr>
            </a:lvl5pPr>
            <a:lvl6pPr indent="0" lvl="5" marL="0" marR="0" rtl="0" algn="r">
              <a:spcBef>
                <a:spcPts val="0"/>
              </a:spcBef>
              <a:buNone/>
              <a:defRPr b="0" i="0" sz="1200" u="none" cap="none" strike="noStrike">
                <a:solidFill>
                  <a:srgbClr val="D0E9ED"/>
                </a:solidFill>
                <a:latin typeface="Constantia"/>
                <a:ea typeface="Constantia"/>
                <a:cs typeface="Constantia"/>
                <a:sym typeface="Constantia"/>
              </a:defRPr>
            </a:lvl6pPr>
            <a:lvl7pPr indent="0" lvl="6" marL="0" marR="0" rtl="0" algn="r">
              <a:spcBef>
                <a:spcPts val="0"/>
              </a:spcBef>
              <a:buNone/>
              <a:defRPr b="0" i="0" sz="1200" u="none" cap="none" strike="noStrike">
                <a:solidFill>
                  <a:srgbClr val="D0E9ED"/>
                </a:solidFill>
                <a:latin typeface="Constantia"/>
                <a:ea typeface="Constantia"/>
                <a:cs typeface="Constantia"/>
                <a:sym typeface="Constantia"/>
              </a:defRPr>
            </a:lvl7pPr>
            <a:lvl8pPr indent="0" lvl="7" marL="0" marR="0" rtl="0" algn="r">
              <a:spcBef>
                <a:spcPts val="0"/>
              </a:spcBef>
              <a:buNone/>
              <a:defRPr b="0" i="0" sz="1200" u="none" cap="none" strike="noStrike">
                <a:solidFill>
                  <a:srgbClr val="D0E9ED"/>
                </a:solidFill>
                <a:latin typeface="Constantia"/>
                <a:ea typeface="Constantia"/>
                <a:cs typeface="Constantia"/>
                <a:sym typeface="Constantia"/>
              </a:defRPr>
            </a:lvl8pPr>
            <a:lvl9pPr indent="0" lvl="8" marL="0" marR="0" rtl="0" algn="r">
              <a:spcBef>
                <a:spcPts val="0"/>
              </a:spcBef>
              <a:buNone/>
              <a:defRPr b="0" i="0" sz="1200" u="none" cap="none" strike="noStrike">
                <a:solidFill>
                  <a:srgbClr val="D0E9ED"/>
                </a:solidFill>
                <a:latin typeface="Constantia"/>
                <a:ea typeface="Constantia"/>
                <a:cs typeface="Constantia"/>
                <a:sym typeface="Constantia"/>
              </a:defRPr>
            </a:lvl9pPr>
          </a:lstStyle>
          <a:p>
            <a:pPr indent="0" lvl="0" marL="0" rtl="0" algn="r">
              <a:spcBef>
                <a:spcPts val="0"/>
              </a:spcBef>
              <a:spcAft>
                <a:spcPts val="0"/>
              </a:spcAft>
              <a:buNone/>
            </a:pPr>
            <a:fld id="{00000000-1234-1234-1234-123412341234}" type="slidenum">
              <a:rPr lang="el-GR"/>
              <a:t>‹#›</a:t>
            </a:fld>
            <a:endParaRPr/>
          </a:p>
        </p:txBody>
      </p:sp>
      <p:grpSp>
        <p:nvGrpSpPr>
          <p:cNvPr id="13" name="Google Shape;13;p6"/>
          <p:cNvGrpSpPr/>
          <p:nvPr/>
        </p:nvGrpSpPr>
        <p:grpSpPr>
          <a:xfrm>
            <a:off x="-29294" y="-16113"/>
            <a:ext cx="9198255" cy="1086266"/>
            <a:chOff x="-29322" y="-1971"/>
            <a:chExt cx="9198255" cy="1086266"/>
          </a:xfrm>
        </p:grpSpPr>
        <p:sp>
          <p:nvSpPr>
            <p:cNvPr id="14" name="Google Shape;14;p6"/>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15" name="Google Shape;15;p6"/>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s://eune.leagueoflegends.com/en-pl/" TargetMode="External"/><Relationship Id="rId4" Type="http://schemas.openxmlformats.org/officeDocument/2006/relationships/hyperlink" Target="https://na.leagueoflegends.com/el-gr/" TargetMode="External"/><Relationship Id="rId5" Type="http://schemas.openxmlformats.org/officeDocument/2006/relationships/hyperlink" Target="https://www.youtube.com/channel/UC2t5bjwHdUX4vM2g8TRDq5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1"/>
          <p:cNvSpPr txBox="1"/>
          <p:nvPr>
            <p:ph type="ctrTitle"/>
          </p:nvPr>
        </p:nvSpPr>
        <p:spPr>
          <a:xfrm>
            <a:off x="1357290" y="571480"/>
            <a:ext cx="6215106" cy="1357322"/>
          </a:xfrm>
          <a:prstGeom prst="rect">
            <a:avLst/>
          </a:prstGeom>
          <a:noFill/>
          <a:ln>
            <a:noFill/>
          </a:ln>
        </p:spPr>
        <p:txBody>
          <a:bodyPr anchorCtr="0" anchor="b" bIns="0" lIns="0" spcFirstLastPara="1" rIns="18275" wrap="square" tIns="0">
            <a:normAutofit/>
          </a:bodyPr>
          <a:lstStyle/>
          <a:p>
            <a:pPr indent="0" lvl="0" marL="0" rtl="0" algn="r">
              <a:spcBef>
                <a:spcPts val="0"/>
              </a:spcBef>
              <a:spcAft>
                <a:spcPts val="0"/>
              </a:spcAft>
              <a:buClr>
                <a:srgbClr val="76D9E8"/>
              </a:buClr>
              <a:buSzPts val="5600"/>
              <a:buFont typeface="Calibri"/>
              <a:buNone/>
            </a:pPr>
            <a:r>
              <a:rPr lang="el-GR">
                <a:solidFill>
                  <a:srgbClr val="76D9E8"/>
                </a:solidFill>
              </a:rPr>
              <a:t>League of  legends</a:t>
            </a:r>
            <a:endParaRPr>
              <a:solidFill>
                <a:srgbClr val="76D9E8"/>
              </a:solidFill>
            </a:endParaRPr>
          </a:p>
        </p:txBody>
      </p:sp>
      <p:sp>
        <p:nvSpPr>
          <p:cNvPr id="94" name="Google Shape;94;p1"/>
          <p:cNvSpPr txBox="1"/>
          <p:nvPr>
            <p:ph idx="1" type="subTitle"/>
          </p:nvPr>
        </p:nvSpPr>
        <p:spPr>
          <a:xfrm>
            <a:off x="1214414" y="1928802"/>
            <a:ext cx="6400800" cy="4929198"/>
          </a:xfrm>
          <a:prstGeom prst="rect">
            <a:avLst/>
          </a:prstGeom>
          <a:noFill/>
          <a:ln>
            <a:noFill/>
          </a:ln>
        </p:spPr>
        <p:txBody>
          <a:bodyPr anchorCtr="0" anchor="t" bIns="45700" lIns="0" spcFirstLastPara="1" rIns="18275" wrap="square" tIns="45700">
            <a:noAutofit/>
          </a:bodyPr>
          <a:lstStyle/>
          <a:p>
            <a:pPr indent="0" lvl="0" marL="0" rtl="0" algn="just">
              <a:spcBef>
                <a:spcPts val="0"/>
              </a:spcBef>
              <a:spcAft>
                <a:spcPts val="0"/>
              </a:spcAft>
              <a:buSzPts val="2280"/>
              <a:buNone/>
            </a:pPr>
            <a:r>
              <a:rPr lang="el-GR" sz="2400">
                <a:solidFill>
                  <a:srgbClr val="B2E9F2"/>
                </a:solidFill>
                <a:latin typeface="Arial"/>
                <a:ea typeface="Arial"/>
                <a:cs typeface="Arial"/>
                <a:sym typeface="Arial"/>
              </a:rPr>
              <a:t>Το League of Legends (συντομογραφία: LoL) είναι παιχνίδι MOBA (Multiplayer Online Battle Arena) που αναπτύχθηκε και δημοσιεύθηκε από την εταιρεία Riot Games. Η πρώτη κυκλοφορία ανακοινώθηκε στις 8 Οκτωβρίου 2008, και κυκλοφόρησε επίσημα στις 27 Οκτωβρίου 2009. Το παιχνίδι είναι Free to Play, που σημαίνει ελεύθερα μπορεί κάποιος να παίξει αρκεί να έχει το παιχνίδι αυτό εγκατεστημένο στον υπολογιστή του.</a:t>
            </a:r>
            <a:endParaRPr sz="2400">
              <a:solidFill>
                <a:srgbClr val="B2E9F2"/>
              </a:solidFill>
              <a:latin typeface="Arial"/>
              <a:ea typeface="Arial"/>
              <a:cs typeface="Arial"/>
              <a:sym typeface="Arial"/>
            </a:endParaRPr>
          </a:p>
        </p:txBody>
      </p:sp>
    </p:spTree>
  </p:cSld>
  <p:clrMapOvr>
    <a:masterClrMapping/>
  </p:clrMapOvr>
  <p:transition advTm="5000" spd="med">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2"/>
          <p:cNvSpPr txBox="1"/>
          <p:nvPr>
            <p:ph type="title"/>
          </p:nvPr>
        </p:nvSpPr>
        <p:spPr>
          <a:xfrm>
            <a:off x="0" y="642918"/>
            <a:ext cx="8329642" cy="107157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lt2"/>
              </a:buClr>
              <a:buSzPts val="4500"/>
              <a:buFont typeface="Calibri"/>
              <a:buNone/>
            </a:pPr>
            <a:br>
              <a:rPr lang="el-GR" sz="4500"/>
            </a:br>
            <a:r>
              <a:rPr lang="el-GR" sz="4500"/>
              <a:t>                   </a:t>
            </a:r>
            <a:r>
              <a:rPr lang="el-GR" sz="4500">
                <a:solidFill>
                  <a:srgbClr val="B2E9F2"/>
                </a:solidFill>
              </a:rPr>
              <a:t>Τρόπος παιχνιδιού</a:t>
            </a:r>
            <a:endParaRPr sz="4500">
              <a:solidFill>
                <a:srgbClr val="B2E9F2"/>
              </a:solidFill>
            </a:endParaRPr>
          </a:p>
        </p:txBody>
      </p:sp>
      <p:sp>
        <p:nvSpPr>
          <p:cNvPr id="100" name="Google Shape;100;p2"/>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280"/>
              <a:buChar char="⚫"/>
            </a:pPr>
            <a:r>
              <a:rPr lang="el-GR" sz="2400">
                <a:solidFill>
                  <a:srgbClr val="B2E9F2"/>
                </a:solidFill>
                <a:latin typeface="Arial"/>
                <a:ea typeface="Arial"/>
                <a:cs typeface="Arial"/>
                <a:sym typeface="Arial"/>
              </a:rPr>
              <a:t>Οι παίκτες διαμορφώνονται σε 2 ομάδες, των τριών ή πέντε Πρωταθλητών σε κάθε ομάδα. Από τις 25 Ιανουαρίου του 2019, υπάρχουν 142 διαφορετικοί πρωταθλητές τους οποίους μπορείς να επιλέξεις, με τελευταιο τον ήρωα Σαίλας,ο Ελευθερομένος. Κάθε ομάδα ξεκινά σε δύο αντίθετες πλευρές του χάρτη σε μια περιοχή που ονομάζεται "πηγή", κοντά σε αυτό που ονομάζεται "Nexus". Ένας αγώνας κερδίζεται όταν είτε το Nexus καταστραφεί είτε η αντίπαλη ομάδα παραδοθεί. Για να καταστραφεί ένα Nexus, κάθε ομάδα πρέπει να λειτουργεί μέσα από μια σειρά πύργων που ονομάζονται “Turret’’.</a:t>
            </a:r>
            <a:endParaRPr sz="2400">
              <a:solidFill>
                <a:srgbClr val="B2E9F2"/>
              </a:solidFill>
              <a:latin typeface="Arial"/>
              <a:ea typeface="Arial"/>
              <a:cs typeface="Arial"/>
              <a:sym typeface="Arial"/>
            </a:endParaRPr>
          </a:p>
        </p:txBody>
      </p:sp>
    </p:spTree>
  </p:cSld>
  <p:clrMapOvr>
    <a:masterClrMapping/>
  </p:clrMapOvr>
  <p:transition advTm="5000" spd="med">
    <p:wipe dir="l"/>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3"/>
          <p:cNvSpPr txBox="1"/>
          <p:nvPr>
            <p:ph type="title"/>
          </p:nvPr>
        </p:nvSpPr>
        <p:spPr>
          <a:xfrm rot="-1086932">
            <a:off x="272843" y="1104689"/>
            <a:ext cx="1190029" cy="609813"/>
          </a:xfrm>
          <a:prstGeom prst="rect">
            <a:avLst/>
          </a:prstGeom>
          <a:noFill/>
          <a:ln>
            <a:noFill/>
          </a:ln>
        </p:spPr>
        <p:txBody>
          <a:bodyPr anchorCtr="0" anchor="b" bIns="45700" lIns="45700" spcFirstLastPara="1" rIns="45700" wrap="square" tIns="45700">
            <a:normAutofit/>
          </a:bodyPr>
          <a:lstStyle/>
          <a:p>
            <a:pPr indent="0" lvl="0" marL="0" rtl="0" algn="l">
              <a:spcBef>
                <a:spcPts val="0"/>
              </a:spcBef>
              <a:spcAft>
                <a:spcPts val="0"/>
              </a:spcAft>
              <a:buClr>
                <a:schemeClr val="lt2"/>
              </a:buClr>
              <a:buSzPts val="2400"/>
              <a:buFont typeface="Calibri"/>
              <a:buNone/>
            </a:pPr>
            <a:r>
              <a:rPr b="0" lang="el-GR" sz="2400"/>
              <a:t> </a:t>
            </a:r>
            <a:endParaRPr b="0" sz="2400"/>
          </a:p>
        </p:txBody>
      </p:sp>
      <p:sp>
        <p:nvSpPr>
          <p:cNvPr id="106" name="Google Shape;106;p3"/>
          <p:cNvSpPr txBox="1"/>
          <p:nvPr>
            <p:ph idx="1" type="body"/>
          </p:nvPr>
        </p:nvSpPr>
        <p:spPr>
          <a:xfrm>
            <a:off x="609600" y="2828785"/>
            <a:ext cx="2209800" cy="2179320"/>
          </a:xfrm>
          <a:prstGeom prst="rect">
            <a:avLst/>
          </a:prstGeom>
          <a:noFill/>
          <a:ln>
            <a:noFill/>
          </a:ln>
        </p:spPr>
        <p:txBody>
          <a:bodyPr anchorCtr="0" anchor="t" bIns="45700" lIns="64000" spcFirstLastPara="1" rIns="45700" wrap="square" tIns="45700">
            <a:normAutofit/>
          </a:bodyPr>
          <a:lstStyle/>
          <a:p>
            <a:pPr indent="0" lvl="0" marL="0" rtl="0" algn="l">
              <a:lnSpc>
                <a:spcPct val="80000"/>
              </a:lnSpc>
              <a:spcBef>
                <a:spcPts val="0"/>
              </a:spcBef>
              <a:spcAft>
                <a:spcPts val="0"/>
              </a:spcAft>
              <a:buSzPts val="2660"/>
              <a:buFont typeface="Arial"/>
              <a:buNone/>
            </a:pPr>
            <a:r>
              <a:rPr b="1" i="1" lang="el-GR" sz="2800">
                <a:solidFill>
                  <a:srgbClr val="B2E9F2"/>
                </a:solidFill>
                <a:latin typeface="Arial"/>
                <a:ea typeface="Arial"/>
                <a:cs typeface="Arial"/>
                <a:sym typeface="Arial"/>
              </a:rPr>
              <a:t>Επιλέξτε  τον</a:t>
            </a:r>
            <a:endParaRPr b="1" i="1" sz="2800">
              <a:solidFill>
                <a:srgbClr val="B2E9F2"/>
              </a:solidFill>
              <a:latin typeface="Arial"/>
              <a:ea typeface="Arial"/>
              <a:cs typeface="Arial"/>
              <a:sym typeface="Arial"/>
            </a:endParaRPr>
          </a:p>
          <a:p>
            <a:pPr indent="0" lvl="0" marL="0" rtl="0" algn="l">
              <a:lnSpc>
                <a:spcPct val="80000"/>
              </a:lnSpc>
              <a:spcBef>
                <a:spcPts val="250"/>
              </a:spcBef>
              <a:spcAft>
                <a:spcPts val="0"/>
              </a:spcAft>
              <a:buSzPts val="2660"/>
              <a:buFont typeface="Arial"/>
              <a:buNone/>
            </a:pPr>
            <a:r>
              <a:rPr b="1" i="1" lang="el-GR" sz="2800">
                <a:solidFill>
                  <a:srgbClr val="B2E9F2"/>
                </a:solidFill>
                <a:latin typeface="Arial"/>
                <a:ea typeface="Arial"/>
                <a:cs typeface="Arial"/>
                <a:sym typeface="Arial"/>
              </a:rPr>
              <a:t>Ήρωά σας</a:t>
            </a:r>
            <a:endParaRPr/>
          </a:p>
          <a:p>
            <a:pPr indent="0" lvl="0" marL="0" rtl="0" algn="l">
              <a:lnSpc>
                <a:spcPct val="80000"/>
              </a:lnSpc>
              <a:spcBef>
                <a:spcPts val="250"/>
              </a:spcBef>
              <a:spcAft>
                <a:spcPts val="0"/>
              </a:spcAft>
              <a:buSzPts val="1900"/>
              <a:buFont typeface="Arial"/>
              <a:buNone/>
            </a:pPr>
            <a:r>
              <a:rPr lang="el-GR" sz="2000">
                <a:solidFill>
                  <a:srgbClr val="B2E9F2"/>
                </a:solidFill>
                <a:latin typeface="Arial"/>
                <a:ea typeface="Arial"/>
                <a:cs typeface="Arial"/>
                <a:sym typeface="Arial"/>
              </a:rPr>
              <a:t>Με περισσότερους από 140 Ήρωες, σίγουρα θα βρείτε έναν που θα ταιριάζει στο στυλ παιχνιδιού σας. Ειδικευτείτε σε έναν ή γνωρίστε τους όλους</a:t>
            </a:r>
            <a:r>
              <a:rPr lang="el-GR" sz="2000">
                <a:latin typeface="Arial"/>
                <a:ea typeface="Arial"/>
                <a:cs typeface="Arial"/>
                <a:sym typeface="Arial"/>
              </a:rPr>
              <a:t>.</a:t>
            </a:r>
            <a:endParaRPr/>
          </a:p>
          <a:p>
            <a:pPr indent="0" lvl="0" marL="0" rtl="0" algn="l">
              <a:lnSpc>
                <a:spcPct val="80000"/>
              </a:lnSpc>
              <a:spcBef>
                <a:spcPts val="250"/>
              </a:spcBef>
              <a:spcAft>
                <a:spcPts val="0"/>
              </a:spcAft>
              <a:buSzPts val="309"/>
              <a:buFont typeface="Constantia"/>
              <a:buNone/>
            </a:pPr>
            <a:r>
              <a:t/>
            </a:r>
            <a:endParaRPr sz="325"/>
          </a:p>
        </p:txBody>
      </p:sp>
      <p:pic>
        <p:nvPicPr>
          <p:cNvPr descr="lol all champs.jpg" id="107" name="Google Shape;107;p3"/>
          <p:cNvPicPr preferRelativeResize="0"/>
          <p:nvPr>
            <p:ph idx="2" type="pic"/>
          </p:nvPr>
        </p:nvPicPr>
        <p:blipFill rotWithShape="1">
          <a:blip r:embed="rId3">
            <a:alphaModFix/>
          </a:blip>
          <a:srcRect b="0" l="17508" r="17508" t="0"/>
          <a:stretch/>
        </p:blipFill>
        <p:spPr>
          <a:xfrm rot="420000">
            <a:off x="3490225" y="1189909"/>
            <a:ext cx="4707961" cy="3932237"/>
          </a:xfrm>
          <a:prstGeom prst="rect">
            <a:avLst/>
          </a:prstGeom>
          <a:solidFill>
            <a:schemeClr val="dk2"/>
          </a:solidFill>
          <a:ln cap="rnd" cmpd="sng" w="9525">
            <a:solidFill>
              <a:srgbClr val="C0C0C0"/>
            </a:solidFill>
            <a:prstDash val="solid"/>
            <a:round/>
            <a:headEnd len="sm" w="sm" type="none"/>
            <a:tailEnd len="sm" w="sm" type="none"/>
          </a:ln>
        </p:spPr>
      </p:pic>
    </p:spTree>
  </p:cSld>
  <p:clrMapOvr>
    <a:masterClrMapping/>
  </p:clrMapOvr>
  <p:transition advTm="5000" spd="med">
    <p:wedg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4"/>
          <p:cNvSpPr txBox="1"/>
          <p:nvPr>
            <p:ph type="title"/>
          </p:nvPr>
        </p:nvSpPr>
        <p:spPr>
          <a:xfrm rot="-997574">
            <a:off x="470452" y="978716"/>
            <a:ext cx="2212848" cy="1047209"/>
          </a:xfrm>
          <a:prstGeom prst="rect">
            <a:avLst/>
          </a:prstGeom>
          <a:noFill/>
          <a:ln>
            <a:noFill/>
          </a:ln>
        </p:spPr>
        <p:txBody>
          <a:bodyPr anchorCtr="0" anchor="b" bIns="45700" lIns="45700" spcFirstLastPara="1" rIns="45700" wrap="square" tIns="45700">
            <a:normAutofit/>
          </a:bodyPr>
          <a:lstStyle/>
          <a:p>
            <a:pPr indent="0" lvl="0" marL="0" rtl="0" algn="l">
              <a:spcBef>
                <a:spcPts val="0"/>
              </a:spcBef>
              <a:spcAft>
                <a:spcPts val="0"/>
              </a:spcAft>
              <a:buClr>
                <a:srgbClr val="B2E9F2"/>
              </a:buClr>
              <a:buSzPts val="3600"/>
              <a:buFont typeface="Calibri"/>
              <a:buNone/>
            </a:pPr>
            <a:r>
              <a:rPr lang="el-GR" sz="3600">
                <a:solidFill>
                  <a:srgbClr val="B2E9F2"/>
                </a:solidFill>
              </a:rPr>
              <a:t>Skins</a:t>
            </a:r>
            <a:endParaRPr sz="3600">
              <a:solidFill>
                <a:srgbClr val="B2E9F2"/>
              </a:solidFill>
            </a:endParaRPr>
          </a:p>
        </p:txBody>
      </p:sp>
      <p:sp>
        <p:nvSpPr>
          <p:cNvPr id="113" name="Google Shape;113;p4"/>
          <p:cNvSpPr txBox="1"/>
          <p:nvPr>
            <p:ph idx="1" type="body"/>
          </p:nvPr>
        </p:nvSpPr>
        <p:spPr>
          <a:xfrm>
            <a:off x="609600" y="2828785"/>
            <a:ext cx="2209800" cy="2179320"/>
          </a:xfrm>
          <a:prstGeom prst="rect">
            <a:avLst/>
          </a:prstGeom>
          <a:noFill/>
          <a:ln>
            <a:noFill/>
          </a:ln>
        </p:spPr>
        <p:txBody>
          <a:bodyPr anchorCtr="0" anchor="t" bIns="45700" lIns="64000" spcFirstLastPara="1" rIns="45700" wrap="square" tIns="45700">
            <a:noAutofit/>
          </a:bodyPr>
          <a:lstStyle/>
          <a:p>
            <a:pPr indent="0" lvl="0" marL="0" rtl="0" algn="l">
              <a:spcBef>
                <a:spcPts val="0"/>
              </a:spcBef>
              <a:spcAft>
                <a:spcPts val="0"/>
              </a:spcAft>
              <a:buSzPts val="1900"/>
              <a:buFont typeface="Arial"/>
              <a:buNone/>
            </a:pPr>
            <a:r>
              <a:rPr lang="el-GR" sz="2000">
                <a:solidFill>
                  <a:srgbClr val="B2E9F2"/>
                </a:solidFill>
                <a:latin typeface="Arial"/>
                <a:ea typeface="Arial"/>
                <a:cs typeface="Arial"/>
                <a:sym typeface="Arial"/>
              </a:rPr>
              <a:t>Ο παίκτης μπορεί να αγοράσει  κάποια "Skins" χρησιμοποιώντας micro-transactions για διάφορους ήρωες που δίνουν μια διαφορετική όψη στον χαρακτήρα</a:t>
            </a:r>
            <a:r>
              <a:rPr lang="el-GR" sz="2000">
                <a:solidFill>
                  <a:srgbClr val="B2E9F2"/>
                </a:solidFill>
              </a:rPr>
              <a:t>.</a:t>
            </a:r>
            <a:endParaRPr sz="2000">
              <a:solidFill>
                <a:srgbClr val="B2E9F2"/>
              </a:solidFill>
            </a:endParaRPr>
          </a:p>
        </p:txBody>
      </p:sp>
      <p:pic>
        <p:nvPicPr>
          <p:cNvPr descr="cover-skins-lol.jpg" id="114" name="Google Shape;114;p4"/>
          <p:cNvPicPr preferRelativeResize="0"/>
          <p:nvPr>
            <p:ph idx="2" type="pic"/>
          </p:nvPr>
        </p:nvPicPr>
        <p:blipFill rotWithShape="1">
          <a:blip r:embed="rId3">
            <a:alphaModFix/>
          </a:blip>
          <a:srcRect b="0" l="27651" r="27652" t="0"/>
          <a:stretch/>
        </p:blipFill>
        <p:spPr>
          <a:xfrm rot="420000">
            <a:off x="3508497" y="1195395"/>
            <a:ext cx="4617720" cy="3931920"/>
          </a:xfrm>
          <a:prstGeom prst="rect">
            <a:avLst/>
          </a:prstGeom>
          <a:solidFill>
            <a:schemeClr val="dk2"/>
          </a:solidFill>
          <a:ln cap="rnd" cmpd="sng" w="9525">
            <a:solidFill>
              <a:srgbClr val="C0C0C0"/>
            </a:solidFill>
            <a:prstDash val="solid"/>
            <a:round/>
            <a:headEnd len="sm" w="sm" type="none"/>
            <a:tailEnd len="sm" w="sm" type="none"/>
          </a:ln>
        </p:spPr>
      </p:pic>
    </p:spTree>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5"/>
          <p:cNvSpPr txBox="1"/>
          <p:nvPr>
            <p:ph type="ctrTitle"/>
          </p:nvPr>
        </p:nvSpPr>
        <p:spPr>
          <a:xfrm>
            <a:off x="571472" y="1371600"/>
            <a:ext cx="7143800" cy="1828800"/>
          </a:xfrm>
          <a:prstGeom prst="rect">
            <a:avLst/>
          </a:prstGeom>
          <a:noFill/>
          <a:ln>
            <a:noFill/>
          </a:ln>
        </p:spPr>
        <p:txBody>
          <a:bodyPr anchorCtr="0" anchor="b" bIns="0" lIns="0" spcFirstLastPara="1" rIns="18275" wrap="square" tIns="0">
            <a:normAutofit/>
          </a:bodyPr>
          <a:lstStyle/>
          <a:p>
            <a:pPr indent="0" lvl="0" marL="0" rtl="0" algn="r">
              <a:spcBef>
                <a:spcPts val="0"/>
              </a:spcBef>
              <a:spcAft>
                <a:spcPts val="0"/>
              </a:spcAft>
              <a:buClr>
                <a:srgbClr val="4CE0EA"/>
              </a:buClr>
              <a:buSzPts val="5600"/>
              <a:buFont typeface="Calibri"/>
              <a:buNone/>
            </a:pPr>
            <a:r>
              <a:rPr lang="el-GR"/>
              <a:t>Links σχετικά με το παιχνίδι</a:t>
            </a:r>
            <a:endParaRPr/>
          </a:p>
        </p:txBody>
      </p:sp>
      <p:sp>
        <p:nvSpPr>
          <p:cNvPr id="120" name="Google Shape;120;p5"/>
          <p:cNvSpPr txBox="1"/>
          <p:nvPr>
            <p:ph idx="1" type="subTitle"/>
          </p:nvPr>
        </p:nvSpPr>
        <p:spPr>
          <a:xfrm>
            <a:off x="1357290" y="3228536"/>
            <a:ext cx="6215106" cy="1752600"/>
          </a:xfrm>
          <a:prstGeom prst="rect">
            <a:avLst/>
          </a:prstGeom>
          <a:noFill/>
          <a:ln>
            <a:noFill/>
          </a:ln>
        </p:spPr>
        <p:txBody>
          <a:bodyPr anchorCtr="0" anchor="t" bIns="45700" lIns="0" spcFirstLastPara="1" rIns="18275" wrap="square" tIns="45700">
            <a:normAutofit/>
          </a:bodyPr>
          <a:lstStyle/>
          <a:p>
            <a:pPr indent="0" lvl="0" marL="0" marR="45720" rtl="0" algn="r">
              <a:lnSpc>
                <a:spcPct val="90000"/>
              </a:lnSpc>
              <a:spcBef>
                <a:spcPts val="0"/>
              </a:spcBef>
              <a:spcAft>
                <a:spcPts val="0"/>
              </a:spcAft>
              <a:buSzPts val="2470"/>
              <a:buNone/>
            </a:pPr>
            <a:r>
              <a:rPr lang="el-GR" u="sng">
                <a:solidFill>
                  <a:schemeClr val="hlink"/>
                </a:solidFill>
                <a:hlinkClick r:id="rId3"/>
              </a:rPr>
              <a:t>https://eune.leagueoflegends.com/en-pl/</a:t>
            </a:r>
            <a:endParaRPr/>
          </a:p>
          <a:p>
            <a:pPr indent="0" lvl="0" marL="0" marR="45720" rtl="0" algn="r">
              <a:lnSpc>
                <a:spcPct val="90000"/>
              </a:lnSpc>
              <a:spcBef>
                <a:spcPts val="520"/>
              </a:spcBef>
              <a:spcAft>
                <a:spcPts val="0"/>
              </a:spcAft>
              <a:buSzPts val="2470"/>
              <a:buNone/>
            </a:pPr>
            <a:r>
              <a:rPr lang="el-GR" u="sng">
                <a:solidFill>
                  <a:schemeClr val="hlink"/>
                </a:solidFill>
                <a:hlinkClick r:id="rId4"/>
              </a:rPr>
              <a:t>https://na.leagueoflegends.com/el-gr/</a:t>
            </a:r>
            <a:r>
              <a:rPr lang="el-GR"/>
              <a:t>  </a:t>
            </a:r>
            <a:endParaRPr/>
          </a:p>
          <a:p>
            <a:pPr indent="0" lvl="0" marL="0" marR="45720" rtl="0" algn="r">
              <a:lnSpc>
                <a:spcPct val="90000"/>
              </a:lnSpc>
              <a:spcBef>
                <a:spcPts val="520"/>
              </a:spcBef>
              <a:spcAft>
                <a:spcPts val="0"/>
              </a:spcAft>
              <a:buSzPts val="2470"/>
              <a:buNone/>
            </a:pPr>
            <a:r>
              <a:rPr lang="el-GR" u="sng">
                <a:solidFill>
                  <a:schemeClr val="hlink"/>
                </a:solidFill>
                <a:hlinkClick r:id="rId5"/>
              </a:rPr>
              <a:t>https://www.youtube.com/channel/UC2t5bjwHdUX4vM2g8TRDq5g</a:t>
            </a:r>
            <a:endParaRPr/>
          </a:p>
        </p:txBody>
      </p:sp>
    </p:spTree>
  </p:cSld>
  <p:clrMapOvr>
    <a:masterClrMapping/>
  </p:clrMapOvr>
  <p:transition>
    <p:fade thruBlk="1"/>
  </p:transition>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Ροή">
  <a:themeElements>
    <a:clrScheme name="Ροή">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2020-02-22T21:16:37Z</dcterms:created>
  <dc:creator>USER</dc:creator>
</cp:coreProperties>
</file>