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CB802129-01E2-4652-AB95-0B74F584B64D}" type="slidenum">
              <a:rPr lang="el-GR" smtClean="0"/>
              <a:t>‹#›</a:t>
            </a:fld>
            <a:endParaRPr lang="el-GR"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5" name="Title 94"/>
          <p:cNvSpPr>
            <a:spLocks noGrp="1"/>
          </p:cNvSpPr>
          <p:nvPr>
            <p:ph type="title"/>
          </p:nvPr>
        </p:nvSpPr>
        <p:spPr>
          <a:xfrm>
            <a:off x="457200" y="4463568"/>
            <a:ext cx="8305800" cy="1143000"/>
          </a:xfrm>
        </p:spPr>
        <p:txBody>
          <a:bodyPr/>
          <a:lstStyle/>
          <a:p>
            <a:r>
              <a:rPr lang="el-GR" smtClean="0"/>
              <a:t>Στυλ κύριου τίτλου</a:t>
            </a:r>
            <a:endParaRPr lang="en-US"/>
          </a:p>
        </p:txBody>
      </p:sp>
      <p:sp>
        <p:nvSpPr>
          <p:cNvPr id="2" name="Date Placeholder 1"/>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91" name="Footer Placeholder 90"/>
          <p:cNvSpPr>
            <a:spLocks noGrp="1"/>
          </p:cNvSpPr>
          <p:nvPr>
            <p:ph type="ftr" sz="quarter" idx="11"/>
          </p:nvPr>
        </p:nvSpPr>
        <p:spPr/>
        <p:txBody>
          <a:bodyPr/>
          <a:lstStyle/>
          <a:p>
            <a:endParaRPr lang="el-GR" dirty="0"/>
          </a:p>
        </p:txBody>
      </p:sp>
      <p:sp>
        <p:nvSpPr>
          <p:cNvPr id="92" name="Slide Number Placeholder 91"/>
          <p:cNvSpPr>
            <a:spLocks noGrp="1"/>
          </p:cNvSpPr>
          <p:nvPr>
            <p:ph type="sldNum" sz="quarter" idx="12"/>
          </p:nvPr>
        </p:nvSpPr>
        <p:spPr/>
        <p:txBody>
          <a:bodyPr/>
          <a:lstStyle/>
          <a:p>
            <a:fld id="{CB802129-01E2-4652-AB95-0B74F584B64D}" type="slidenum">
              <a:rPr lang="el-GR" smtClean="0"/>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CB802129-01E2-4652-AB95-0B74F584B64D}"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CB802129-01E2-4652-AB95-0B74F584B64D}" type="slidenum">
              <a:rPr lang="el-GR" smtClean="0"/>
              <a:t>‹#›</a:t>
            </a:fld>
            <a:endParaRPr lang="el-GR"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n-US" dirty="0"/>
          </a:p>
        </p:txBody>
      </p:sp>
      <p:sp>
        <p:nvSpPr>
          <p:cNvPr id="5" name="Date Placeholder 4"/>
          <p:cNvSpPr>
            <a:spLocks noGrp="1"/>
          </p:cNvSpPr>
          <p:nvPr>
            <p:ph type="dt" sz="half" idx="10"/>
          </p:nvPr>
        </p:nvSpPr>
        <p:spPr/>
        <p:txBody>
          <a:bodyPr/>
          <a:lstStyle/>
          <a:p>
            <a:fld id="{4EAB91D6-A32D-481B-B775-42C05B7FCD85}" type="datetimeFigureOut">
              <a:rPr lang="el-GR" smtClean="0"/>
              <a:t>20/2/2020</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CB802129-01E2-4652-AB95-0B74F584B64D}" type="slidenum">
              <a:rPr lang="el-GR" smtClean="0"/>
              <a:t>‹#›</a:t>
            </a:fld>
            <a:endParaRPr lang="el-GR"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4EAB91D6-A32D-481B-B775-42C05B7FCD85}" type="datetimeFigureOut">
              <a:rPr lang="el-GR" smtClean="0"/>
              <a:t>20/2/2020</a:t>
            </a:fld>
            <a:endParaRPr lang="el-GR"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l-GR"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B802129-01E2-4652-AB95-0B74F584B64D}" type="slidenum">
              <a:rPr lang="el-GR" smtClean="0"/>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el.wikipedia.org/wiki/1986" TargetMode="External"/><Relationship Id="rId7" Type="http://schemas.openxmlformats.org/officeDocument/2006/relationships/hyperlink" Target="https://el.wikipedia.org/w/index.php?title=%CE%94%CF%81%CF%8C%CE%BC%CE%BF%CF%82_4_x_100_%CE%BC%CE%AD%CF%84%CF%81%CF%89%CE%BD&amp;action=edit&amp;redlink=1" TargetMode="External"/><Relationship Id="rId2" Type="http://schemas.openxmlformats.org/officeDocument/2006/relationships/hyperlink" Target="https://el.wikipedia.org/wiki/21_%CE%91%CF%85%CE%B3%CE%BF%CF%8D%CF%83%CF%84%CE%BF%CF%85" TargetMode="External"/><Relationship Id="rId1" Type="http://schemas.openxmlformats.org/officeDocument/2006/relationships/slideLayout" Target="../slideLayouts/slideLayout2.xml"/><Relationship Id="rId6" Type="http://schemas.openxmlformats.org/officeDocument/2006/relationships/hyperlink" Target="https://el.wikipedia.org/w/index.php?title=%CE%94%CF%81%CF%8C%CE%BC%CE%BF%CF%82_200_%CE%BC%CE%AD%CF%84%CF%81%CF%89%CE%BD&amp;action=edit&amp;redlink=1" TargetMode="External"/><Relationship Id="rId5" Type="http://schemas.openxmlformats.org/officeDocument/2006/relationships/hyperlink" Target="https://el.wikipedia.org/wiki/%CE%94%CF%81%CF%8C%CE%BC%CE%BF%CF%82_100_%CE%BC%CE%AD%CF%84%CF%81%CF%89%CE%BD" TargetMode="External"/><Relationship Id="rId4" Type="http://schemas.openxmlformats.org/officeDocument/2006/relationships/hyperlink" Target="https://el.wikipedia.org/wiki/%CE%A4%CE%B6%CE%B1%CE%BC%CE%AC%CE%B9%CE%BA%CE%B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A1%CE%AF%CE%BF_%CE%BD%CF%84%CE%B5_%CE%A4%CE%B6%CE%B1%CE%BD%CE%AD%CE%B9%CF%81%CE%BF" TargetMode="External"/><Relationship Id="rId3" Type="http://schemas.openxmlformats.org/officeDocument/2006/relationships/hyperlink" Target="https://el.wikipedia.org/wiki/1992" TargetMode="External"/><Relationship Id="rId7" Type="http://schemas.openxmlformats.org/officeDocument/2006/relationships/hyperlink" Target="https://el.wikipedia.org/wiki/%CE%98%CE%B5%CF%81%CE%B9%CE%BD%CE%BF%CE%AF_%CE%9F%CE%BB%CF%85%CE%BC%CF%80%CE%B9%CE%B1%CE%BA%CE%BF%CE%AF_%CE%91%CE%B3%CF%8E%CE%BD%CE%B5%CF%82_2016" TargetMode="External"/><Relationship Id="rId2" Type="http://schemas.openxmlformats.org/officeDocument/2006/relationships/hyperlink" Target="https://el.wikipedia.org/wiki/15_%CE%99%CE%BF%CF%85%CE%BB%CE%AF%CE%BF%CF%85" TargetMode="External"/><Relationship Id="rId1" Type="http://schemas.openxmlformats.org/officeDocument/2006/relationships/slideLayout" Target="../slideLayouts/slideLayout2.xml"/><Relationship Id="rId6" Type="http://schemas.openxmlformats.org/officeDocument/2006/relationships/hyperlink" Target="https://el.wikipedia.org/wiki/%CE%9A%CE%AD%CE%B9%CF%80_%CE%A4%CE%AC%CE%BF%CF%85%CE%BD" TargetMode="External"/><Relationship Id="rId5" Type="http://schemas.openxmlformats.org/officeDocument/2006/relationships/hyperlink" Target="https://el.wikipedia.org/wiki/%CE%9F%CE%BB%CF%85%CE%BC%CF%80%CE%B9%CE%BF%CE%BD%CE%AF%CE%BA%CE%B7%CF%82" TargetMode="External"/><Relationship Id="rId10" Type="http://schemas.openxmlformats.org/officeDocument/2006/relationships/image" Target="../media/image2.jpeg"/><Relationship Id="rId4" Type="http://schemas.openxmlformats.org/officeDocument/2006/relationships/hyperlink" Target="https://el.wikipedia.org/wiki/%CE%9D%CF%8C%CF%84%CE%B9%CE%B1_%CE%91%CF%86%CF%81%CE%B9%CE%BA%CE%AE" TargetMode="External"/><Relationship Id="rId9" Type="http://schemas.openxmlformats.org/officeDocument/2006/relationships/hyperlink" Target="https://el.wikipedia.org/wiki/400_%CE%BC%CE%AD%CF%84%CF%81%CE%B1_%CF%83%CF%84%CE%BF%CF%85%CF%82_%CE%9F%CE%BB%CF%85%CE%BC%CF%80%CE%B9%CE%B1%CE%BA%CE%BF%CF%8D%CF%82_%CE%91%CE%B3%CF%8E%CE%BD%CE%B5%CF%82"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l.wikipedia.org/wiki/1974" TargetMode="External"/><Relationship Id="rId2" Type="http://schemas.openxmlformats.org/officeDocument/2006/relationships/hyperlink" Target="https://el.wikipedia.org/wiki/14_%CE%A3%CE%B5%CF%80%CF%84%CE%B5%CE%BC%CE%B2%CF%81%CE%AF%CE%BF%CF%85"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el.wikipedia.org/w/index.php?title=%CE%94%CF%81%CF%8C%CE%BC%CE%BF%CF%82_1500_%CE%BC%CE%AD%CF%84%CF%81%CF%89%CE%BD&amp;action=edit&amp;redlink=1" TargetMode="External"/><Relationship Id="rId4" Type="http://schemas.openxmlformats.org/officeDocument/2006/relationships/hyperlink" Target="https://el.wikipedia.org/wiki/%CE%9C%CE%B1%CF%81%CF%8C%CE%BA%CE%BF"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l.wikipedia.org/wiki/1982" TargetMode="External"/><Relationship Id="rId2" Type="http://schemas.openxmlformats.org/officeDocument/2006/relationships/hyperlink" Target="https://el.wikipedia.org/wiki/13_%CE%99%CE%BF%CF%85%CE%BD%CE%AF%CE%BF%CF%85"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s://el.wikipedia.org/wiki/%CE%91%CE%B9%CE%B8%CE%B9%CE%BF%CF%80%CE%AF%CE%B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2018_Berlin_Marathon" TargetMode="External"/><Relationship Id="rId2" Type="http://schemas.openxmlformats.org/officeDocument/2006/relationships/hyperlink" Target="https://en.wikipedia.org/wiki/Eliud_Kipchoge"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5496" y="2130425"/>
            <a:ext cx="4680520" cy="1600327"/>
          </a:xfrm>
        </p:spPr>
        <p:txBody>
          <a:bodyPr>
            <a:normAutofit/>
          </a:bodyPr>
          <a:lstStyle/>
          <a:p>
            <a:r>
              <a:rPr lang="el-GR" sz="3200" dirty="0" smtClean="0">
                <a:solidFill>
                  <a:schemeClr val="accent2">
                    <a:lumMod val="75000"/>
                  </a:schemeClr>
                </a:solidFill>
              </a:rPr>
              <a:t>Κορυφαίοι Αθλητές</a:t>
            </a:r>
            <a:br>
              <a:rPr lang="el-GR" sz="3200" dirty="0" smtClean="0">
                <a:solidFill>
                  <a:schemeClr val="accent2">
                    <a:lumMod val="75000"/>
                  </a:schemeClr>
                </a:solidFill>
              </a:rPr>
            </a:br>
            <a:r>
              <a:rPr lang="el-GR" sz="3200" dirty="0" smtClean="0">
                <a:solidFill>
                  <a:schemeClr val="accent2">
                    <a:lumMod val="75000"/>
                  </a:schemeClr>
                </a:solidFill>
              </a:rPr>
              <a:t>Στίβου όλων των εποχών!</a:t>
            </a:r>
            <a:endParaRPr lang="el-GR" sz="3200" dirty="0">
              <a:solidFill>
                <a:schemeClr val="accent2">
                  <a:lumMod val="75000"/>
                </a:schemeClr>
              </a:solidFill>
            </a:endParaRPr>
          </a:p>
        </p:txBody>
      </p:sp>
    </p:spTree>
    <p:extLst>
      <p:ext uri="{BB962C8B-B14F-4D97-AF65-F5344CB8AC3E}">
        <p14:creationId xmlns:p14="http://schemas.microsoft.com/office/powerpoint/2010/main" val="29141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solidFill>
                  <a:schemeClr val="accent2">
                    <a:lumMod val="60000"/>
                    <a:lumOff val="40000"/>
                  </a:schemeClr>
                </a:solidFill>
              </a:rPr>
              <a:t>100μ</a:t>
            </a:r>
            <a:r>
              <a:rPr lang="en-US" sz="4800" dirty="0" smtClean="0">
                <a:solidFill>
                  <a:schemeClr val="accent2">
                    <a:lumMod val="60000"/>
                    <a:lumOff val="40000"/>
                  </a:schemeClr>
                </a:solidFill>
              </a:rPr>
              <a:t> </a:t>
            </a:r>
            <a:r>
              <a:rPr lang="en-US" sz="4800" dirty="0" smtClean="0"/>
              <a:t>    </a:t>
            </a:r>
            <a:r>
              <a:rPr lang="en-US" sz="4800" dirty="0"/>
              <a:t>U</a:t>
            </a:r>
            <a:r>
              <a:rPr lang="en-US" sz="4800" dirty="0" smtClean="0"/>
              <a:t>sain Bolt</a:t>
            </a:r>
            <a:endParaRPr lang="el-GR" sz="4800" dirty="0"/>
          </a:p>
        </p:txBody>
      </p:sp>
      <p:sp>
        <p:nvSpPr>
          <p:cNvPr id="3" name="Θέση περιεχομένου 2"/>
          <p:cNvSpPr>
            <a:spLocks noGrp="1"/>
          </p:cNvSpPr>
          <p:nvPr>
            <p:ph idx="1"/>
          </p:nvPr>
        </p:nvSpPr>
        <p:spPr/>
        <p:txBody>
          <a:bodyPr/>
          <a:lstStyle/>
          <a:p>
            <a:r>
              <a:rPr lang="en-US" dirty="0" smtClean="0"/>
              <a:t>1</a:t>
            </a:r>
            <a:r>
              <a:rPr lang="el-GR" baseline="30000" dirty="0" smtClean="0"/>
              <a:t>ος</a:t>
            </a:r>
            <a:endParaRPr lang="en-US" dirty="0" smtClean="0"/>
          </a:p>
          <a:p>
            <a:pPr marL="0" indent="0">
              <a:buNone/>
            </a:pPr>
            <a:r>
              <a:rPr lang="el-GR" dirty="0" smtClean="0"/>
              <a:t>Ο</a:t>
            </a:r>
            <a:r>
              <a:rPr lang="el-GR" dirty="0"/>
              <a:t> </a:t>
            </a:r>
            <a:r>
              <a:rPr lang="el-GR" b="1" dirty="0"/>
              <a:t>Γιουσέιν Μπολτ </a:t>
            </a:r>
            <a:r>
              <a:rPr lang="el-GR" dirty="0"/>
              <a:t>(</a:t>
            </a:r>
            <a:r>
              <a:rPr lang="el-GR" i="1" dirty="0"/>
              <a:t>Usain St Leo Bolt</a:t>
            </a:r>
            <a:r>
              <a:rPr lang="el-GR" dirty="0"/>
              <a:t>, </a:t>
            </a:r>
            <a:r>
              <a:rPr lang="el-GR" dirty="0">
                <a:hlinkClick r:id="rId2" tooltip="21 Αυγούστου"/>
              </a:rPr>
              <a:t>21 Αυγούστου</a:t>
            </a:r>
            <a:r>
              <a:rPr lang="el-GR" dirty="0"/>
              <a:t> </a:t>
            </a:r>
            <a:r>
              <a:rPr lang="el-GR" dirty="0">
                <a:hlinkClick r:id="rId3" tooltip="1986"/>
              </a:rPr>
              <a:t>1986</a:t>
            </a:r>
            <a:r>
              <a:rPr lang="el-GR" dirty="0"/>
              <a:t>) είναι </a:t>
            </a:r>
            <a:r>
              <a:rPr lang="el-GR" dirty="0">
                <a:hlinkClick r:id="rId4" tooltip="Τζαμάικα"/>
              </a:rPr>
              <a:t>Τζαμαϊκανός</a:t>
            </a:r>
            <a:r>
              <a:rPr lang="el-GR" dirty="0"/>
              <a:t> αθλητής. Είναι κάτοχος του παγκοσμίου ρεκόρ στο αγώνισμα των </a:t>
            </a:r>
            <a:r>
              <a:rPr lang="el-GR" dirty="0">
                <a:hlinkClick r:id="rId5" tooltip="Δρόμος 100 μέτρων"/>
              </a:rPr>
              <a:t>100 μέτρων</a:t>
            </a:r>
            <a:r>
              <a:rPr lang="el-GR" dirty="0"/>
              <a:t>, των </a:t>
            </a:r>
            <a:r>
              <a:rPr lang="el-GR" dirty="0">
                <a:hlinkClick r:id="rId6" tooltip="Δρόμος 200 μέτρων (δεν έχει γραφτεί ακόμα)"/>
              </a:rPr>
              <a:t>200 μέτρων</a:t>
            </a:r>
            <a:r>
              <a:rPr lang="el-GR" dirty="0"/>
              <a:t> και στο αγώνισμα των </a:t>
            </a:r>
            <a:r>
              <a:rPr lang="el-GR" dirty="0">
                <a:hlinkClick r:id="rId7" tooltip="Δρόμος 4 x 100 μέτρων (δεν έχει γραφτεί ακόμα)"/>
              </a:rPr>
              <a:t>4 x 100 μέτρων</a:t>
            </a:r>
            <a:r>
              <a:rPr lang="el-GR" dirty="0"/>
              <a:t>.</a:t>
            </a:r>
            <a:endParaRPr lang="el-GR" dirty="0"/>
          </a:p>
        </p:txBody>
      </p:sp>
      <p:pic>
        <p:nvPicPr>
          <p:cNvPr id="1026" name="Picture 2" descr="Usain Bolt Rio 100m final 2016k.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8024" y="3284985"/>
            <a:ext cx="2088232"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430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800" dirty="0" smtClean="0">
                <a:solidFill>
                  <a:srgbClr val="FFFF00"/>
                </a:solidFill>
              </a:rPr>
              <a:t>400</a:t>
            </a:r>
            <a:r>
              <a:rPr lang="el-GR" sz="4800" dirty="0" smtClean="0">
                <a:solidFill>
                  <a:srgbClr val="FFFF00"/>
                </a:solidFill>
              </a:rPr>
              <a:t>μ      </a:t>
            </a:r>
            <a:r>
              <a:rPr lang="en-US" sz="4800" b="0" dirty="0"/>
              <a:t>Wayde van </a:t>
            </a:r>
            <a:r>
              <a:rPr lang="en-US" sz="4800" b="0" dirty="0" smtClean="0"/>
              <a:t>Niekerk</a:t>
            </a:r>
            <a:endParaRPr lang="el-GR" sz="4800" dirty="0"/>
          </a:p>
        </p:txBody>
      </p:sp>
      <p:sp>
        <p:nvSpPr>
          <p:cNvPr id="3" name="Θέση περιεχομένου 2"/>
          <p:cNvSpPr>
            <a:spLocks noGrp="1"/>
          </p:cNvSpPr>
          <p:nvPr>
            <p:ph idx="1"/>
          </p:nvPr>
        </p:nvSpPr>
        <p:spPr>
          <a:xfrm>
            <a:off x="457200" y="1600200"/>
            <a:ext cx="8229600" cy="5069160"/>
          </a:xfrm>
        </p:spPr>
        <p:txBody>
          <a:bodyPr/>
          <a:lstStyle/>
          <a:p>
            <a:r>
              <a:rPr lang="el-GR" dirty="0" smtClean="0"/>
              <a:t>2</a:t>
            </a:r>
            <a:r>
              <a:rPr lang="el-GR" baseline="30000" dirty="0" smtClean="0"/>
              <a:t>ος</a:t>
            </a:r>
            <a:endParaRPr lang="el-GR" dirty="0" smtClean="0"/>
          </a:p>
          <a:p>
            <a:pPr marL="0" indent="0">
              <a:buNone/>
            </a:pPr>
            <a:r>
              <a:rPr lang="el-GR" dirty="0"/>
              <a:t> </a:t>
            </a:r>
            <a:r>
              <a:rPr lang="el-GR" b="1" dirty="0"/>
              <a:t>Γουέιντ Φαν Νίκερκ</a:t>
            </a:r>
            <a:r>
              <a:rPr lang="el-GR" dirty="0"/>
              <a:t> (αγγλικά: </a:t>
            </a:r>
            <a:r>
              <a:rPr lang="el-GR" i="1" dirty="0"/>
              <a:t>Wayde van Niekerk</a:t>
            </a:r>
            <a:r>
              <a:rPr lang="el-GR" dirty="0"/>
              <a:t>, </a:t>
            </a:r>
            <a:r>
              <a:rPr lang="el-GR" dirty="0">
                <a:hlinkClick r:id="rId2" tooltip="15 Ιουλίου"/>
              </a:rPr>
              <a:t>15 Ιουλίου</a:t>
            </a:r>
            <a:r>
              <a:rPr lang="el-GR" dirty="0"/>
              <a:t> </a:t>
            </a:r>
            <a:r>
              <a:rPr lang="el-GR" dirty="0">
                <a:hlinkClick r:id="rId3" tooltip="1992"/>
              </a:rPr>
              <a:t>1992</a:t>
            </a:r>
            <a:r>
              <a:rPr lang="el-GR" dirty="0"/>
              <a:t>) είναι </a:t>
            </a:r>
            <a:r>
              <a:rPr lang="el-GR" dirty="0">
                <a:hlinkClick r:id="rId4" tooltip="Νότια Αφρική"/>
              </a:rPr>
              <a:t>Νοτιοαφρικανός</a:t>
            </a:r>
            <a:r>
              <a:rPr lang="el-GR" dirty="0"/>
              <a:t> δρομέας και </a:t>
            </a:r>
            <a:r>
              <a:rPr lang="el-GR" dirty="0">
                <a:hlinkClick r:id="rId5" tooltip="Ολυμπιονίκης"/>
              </a:rPr>
              <a:t>ολυμπιονίκης</a:t>
            </a:r>
            <a:r>
              <a:rPr lang="el-GR" dirty="0"/>
              <a:t>.</a:t>
            </a:r>
          </a:p>
          <a:p>
            <a:pPr marL="0" indent="0">
              <a:buNone/>
            </a:pPr>
            <a:r>
              <a:rPr lang="el-GR" dirty="0" smtClean="0"/>
              <a:t>Γεννήθηκε </a:t>
            </a:r>
            <a:r>
              <a:rPr lang="el-GR" dirty="0"/>
              <a:t>στο </a:t>
            </a:r>
            <a:r>
              <a:rPr lang="el-GR" dirty="0">
                <a:hlinkClick r:id="rId6" tooltip="Κέιπ Τάουν"/>
              </a:rPr>
              <a:t>Κέιπ Τάουν</a:t>
            </a:r>
            <a:r>
              <a:rPr lang="el-GR" dirty="0"/>
              <a:t>. Στους </a:t>
            </a:r>
            <a:r>
              <a:rPr lang="el-GR" dirty="0">
                <a:hlinkClick r:id="rId7" tooltip="Θερινοί Ολυμπιακοί Αγώνες 2016"/>
              </a:rPr>
              <a:t>Ολυμπιακούς Αγώνες του 2016</a:t>
            </a:r>
            <a:r>
              <a:rPr lang="el-GR" dirty="0"/>
              <a:t> στο </a:t>
            </a:r>
            <a:r>
              <a:rPr lang="el-GR" dirty="0">
                <a:hlinkClick r:id="rId8" tooltip="Ρίο ντε Τζανέιρο"/>
              </a:rPr>
              <a:t>Ρίο ντε Τζανέιρο</a:t>
            </a:r>
            <a:r>
              <a:rPr lang="el-GR" dirty="0"/>
              <a:t> κατέκτησε το χρυσό μετάλλιο στο αγώνισμα των </a:t>
            </a:r>
            <a:r>
              <a:rPr lang="el-GR" dirty="0">
                <a:hlinkClick r:id="rId9" tooltip="400 μέτρα στους Ολυμπιακούς Αγώνες"/>
              </a:rPr>
              <a:t>400 μέτρων</a:t>
            </a:r>
            <a:r>
              <a:rPr lang="el-GR" dirty="0"/>
              <a:t> με επίδοση 43,03 δευτερόλεπτα, με την οποία έθεσε νέο παγκόσμιο </a:t>
            </a:r>
            <a:r>
              <a:rPr lang="el-GR" dirty="0" smtClean="0"/>
              <a:t>ρεκόρ.</a:t>
            </a:r>
            <a:endParaRPr lang="el-GR" dirty="0"/>
          </a:p>
        </p:txBody>
      </p:sp>
      <p:pic>
        <p:nvPicPr>
          <p:cNvPr id="2050" name="Picture 2" descr="Wayde van Niekerk 080817 London 2017ceopped.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52120" y="4149080"/>
            <a:ext cx="2381250" cy="2346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727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8229600" cy="1143000"/>
          </a:xfrm>
        </p:spPr>
        <p:txBody>
          <a:bodyPr>
            <a:normAutofit/>
          </a:bodyPr>
          <a:lstStyle/>
          <a:p>
            <a:r>
              <a:rPr lang="el-GR" sz="4800" dirty="0" smtClean="0">
                <a:solidFill>
                  <a:srgbClr val="FFFF00"/>
                </a:solidFill>
              </a:rPr>
              <a:t>800μ </a:t>
            </a:r>
            <a:r>
              <a:rPr lang="el-GR" sz="4800" dirty="0" smtClean="0"/>
              <a:t>      </a:t>
            </a:r>
            <a:r>
              <a:rPr lang="en-US" sz="4800" b="0" dirty="0"/>
              <a:t>David </a:t>
            </a:r>
            <a:r>
              <a:rPr lang="en-US" sz="4800" b="0" dirty="0" smtClean="0"/>
              <a:t>Rudisha</a:t>
            </a:r>
            <a:r>
              <a:rPr lang="el-GR" sz="4800" b="0" dirty="0"/>
              <a:t> </a:t>
            </a:r>
            <a:endParaRPr lang="el-GR" sz="4800" dirty="0"/>
          </a:p>
        </p:txBody>
      </p:sp>
      <p:sp>
        <p:nvSpPr>
          <p:cNvPr id="3" name="Θέση περιεχομένου 2"/>
          <p:cNvSpPr>
            <a:spLocks noGrp="1"/>
          </p:cNvSpPr>
          <p:nvPr>
            <p:ph idx="1"/>
          </p:nvPr>
        </p:nvSpPr>
        <p:spPr/>
        <p:txBody>
          <a:bodyPr/>
          <a:lstStyle/>
          <a:p>
            <a:r>
              <a:rPr lang="el-GR" dirty="0" smtClean="0"/>
              <a:t>3ος</a:t>
            </a:r>
          </a:p>
          <a:p>
            <a:pPr marL="0" indent="0">
              <a:buNone/>
            </a:pPr>
            <a:r>
              <a:rPr lang="el-GR" dirty="0" smtClean="0"/>
              <a:t>David </a:t>
            </a:r>
            <a:r>
              <a:rPr lang="el-GR" dirty="0"/>
              <a:t>Lekuta Rudisha, MBS (γεννήθηκε στις 17 Δεκεμβρίου 1988) είναι δρομέας μεσαίας απόστασης της Κένυας. Είναι ο πρωταθλητής Ολυμπιακών Αγώνων 2012 και 2016, 2ος Παγκόσμιος Πρωταθλητής (2011 και 2015) και κάτοχος παγκόσμιου ρεκόρ στα 800 μέτρα.</a:t>
            </a:r>
          </a:p>
        </p:txBody>
      </p:sp>
      <p:pic>
        <p:nvPicPr>
          <p:cNvPr id="3074" name="Picture 2" descr="David Rudisha Beijing 20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3861048"/>
            <a:ext cx="2952328"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0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solidFill>
                  <a:srgbClr val="FFFF00"/>
                </a:solidFill>
              </a:rPr>
              <a:t>1500μ</a:t>
            </a:r>
            <a:r>
              <a:rPr lang="el-GR" sz="4800" dirty="0" smtClean="0"/>
              <a:t>    </a:t>
            </a:r>
            <a:r>
              <a:rPr lang="el-GR" sz="4800" b="0" dirty="0"/>
              <a:t>Χισάμ Ελ </a:t>
            </a:r>
            <a:r>
              <a:rPr lang="el-GR" sz="4800" b="0" dirty="0" smtClean="0"/>
              <a:t>Γκερούζ</a:t>
            </a:r>
            <a:endParaRPr lang="el-GR" sz="4800" dirty="0"/>
          </a:p>
        </p:txBody>
      </p:sp>
      <p:sp>
        <p:nvSpPr>
          <p:cNvPr id="3" name="Θέση περιεχομένου 2"/>
          <p:cNvSpPr>
            <a:spLocks noGrp="1"/>
          </p:cNvSpPr>
          <p:nvPr>
            <p:ph idx="1"/>
          </p:nvPr>
        </p:nvSpPr>
        <p:spPr/>
        <p:txBody>
          <a:bodyPr/>
          <a:lstStyle/>
          <a:p>
            <a:r>
              <a:rPr lang="el-GR" dirty="0"/>
              <a:t>4</a:t>
            </a:r>
            <a:r>
              <a:rPr lang="el-GR" baseline="30000" dirty="0" smtClean="0"/>
              <a:t>ος</a:t>
            </a:r>
            <a:endParaRPr lang="el-GR" dirty="0" smtClean="0"/>
          </a:p>
          <a:p>
            <a:pPr marL="0" indent="0">
              <a:buNone/>
            </a:pPr>
            <a:r>
              <a:rPr lang="el-GR" dirty="0"/>
              <a:t>Ο </a:t>
            </a:r>
            <a:r>
              <a:rPr lang="el-GR" b="1" dirty="0"/>
              <a:t>Χισάμ Ελ Γκερούζ</a:t>
            </a:r>
            <a:r>
              <a:rPr lang="el-GR" dirty="0"/>
              <a:t> (γενν. </a:t>
            </a:r>
            <a:r>
              <a:rPr lang="el-GR" dirty="0">
                <a:hlinkClick r:id="rId2" tooltip="14 Σεπτεμβρίου"/>
              </a:rPr>
              <a:t>14 Σεπτεμβρίου</a:t>
            </a:r>
            <a:r>
              <a:rPr lang="el-GR" dirty="0"/>
              <a:t> </a:t>
            </a:r>
            <a:r>
              <a:rPr lang="el-GR" dirty="0">
                <a:hlinkClick r:id="rId3" tooltip="1974"/>
              </a:rPr>
              <a:t>1974</a:t>
            </a:r>
            <a:r>
              <a:rPr lang="el-GR" dirty="0"/>
              <a:t>) είναι </a:t>
            </a:r>
            <a:r>
              <a:rPr lang="el-GR" dirty="0">
                <a:hlinkClick r:id="rId4" tooltip="Μαρόκο"/>
              </a:rPr>
              <a:t>Μαροκινός</a:t>
            </a:r>
            <a:r>
              <a:rPr lang="el-GR" dirty="0"/>
              <a:t> πρώην δρομέας μεσαίων αποστάσεων. Είναι ο κάτοχος του παγκόσμιου ρεκόρ </a:t>
            </a:r>
            <a:r>
              <a:rPr lang="el-GR" dirty="0" smtClean="0"/>
              <a:t>στα </a:t>
            </a:r>
            <a:r>
              <a:rPr lang="el-GR" dirty="0"/>
              <a:t> </a:t>
            </a:r>
            <a:r>
              <a:rPr lang="el-GR" dirty="0" smtClean="0">
                <a:hlinkClick r:id="rId5" tooltip="Δρόμος 1500 μέτρων (δεν έχει γραφτεί ακόμα)"/>
              </a:rPr>
              <a:t>1500 </a:t>
            </a:r>
            <a:r>
              <a:rPr lang="el-GR" dirty="0">
                <a:hlinkClick r:id="rId5" tooltip="Δρόμος 1500 μέτρων (δεν έχει γραφτεί ακόμα)"/>
              </a:rPr>
              <a:t>μέτρα</a:t>
            </a:r>
            <a:r>
              <a:rPr lang="el-GR" dirty="0"/>
              <a:t> από το </a:t>
            </a:r>
            <a:r>
              <a:rPr lang="el-GR" dirty="0" smtClean="0"/>
              <a:t>1998 με χρόνο 3’.26</a:t>
            </a:r>
            <a:r>
              <a:rPr lang="en-US" dirty="0" smtClean="0"/>
              <a:t>”</a:t>
            </a:r>
            <a:r>
              <a:rPr lang="el-GR" dirty="0" smtClean="0"/>
              <a:t>.00.</a:t>
            </a:r>
            <a:endParaRPr lang="el-GR" dirty="0"/>
          </a:p>
        </p:txBody>
      </p:sp>
      <p:pic>
        <p:nvPicPr>
          <p:cNvPr id="4101" name="Picture 5" descr="Αποτέλεσμα εικόνας για Χισάμ Ελ Γκερούζ"/>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3645024"/>
            <a:ext cx="4016499" cy="2215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354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4800" dirty="0" smtClean="0">
                <a:solidFill>
                  <a:srgbClr val="FFFF00"/>
                </a:solidFill>
              </a:rPr>
              <a:t>3000</a:t>
            </a:r>
            <a:r>
              <a:rPr lang="el-GR" sz="4800" dirty="0" smtClean="0">
                <a:solidFill>
                  <a:srgbClr val="FFFF00"/>
                </a:solidFill>
              </a:rPr>
              <a:t>μ</a:t>
            </a:r>
            <a:r>
              <a:rPr lang="el-GR" sz="4800" dirty="0" smtClean="0"/>
              <a:t>    </a:t>
            </a:r>
            <a:r>
              <a:rPr lang="en-US" sz="4800" b="0" dirty="0"/>
              <a:t>Daniel </a:t>
            </a:r>
            <a:r>
              <a:rPr lang="en-US" sz="4800" b="0" dirty="0" smtClean="0"/>
              <a:t>Komen</a:t>
            </a:r>
            <a:endParaRPr lang="el-GR" sz="4800" dirty="0"/>
          </a:p>
        </p:txBody>
      </p:sp>
      <p:sp>
        <p:nvSpPr>
          <p:cNvPr id="3" name="Θέση περιεχομένου 2"/>
          <p:cNvSpPr>
            <a:spLocks noGrp="1"/>
          </p:cNvSpPr>
          <p:nvPr>
            <p:ph idx="1"/>
          </p:nvPr>
        </p:nvSpPr>
        <p:spPr>
          <a:xfrm>
            <a:off x="395536" y="1628800"/>
            <a:ext cx="8229600" cy="4896544"/>
          </a:xfrm>
        </p:spPr>
        <p:txBody>
          <a:bodyPr/>
          <a:lstStyle/>
          <a:p>
            <a:r>
              <a:rPr lang="el-GR" dirty="0" smtClean="0"/>
              <a:t>5</a:t>
            </a:r>
            <a:r>
              <a:rPr lang="el-GR" baseline="30000" dirty="0" smtClean="0"/>
              <a:t>ος</a:t>
            </a:r>
            <a:endParaRPr lang="el-GR" dirty="0" smtClean="0"/>
          </a:p>
          <a:p>
            <a:pPr marL="0" indent="0">
              <a:buNone/>
            </a:pPr>
            <a:r>
              <a:rPr lang="el-GR" dirty="0"/>
              <a:t>Ο Daniel Kipngetich Komen (γεννημένος στις 17 Μαΐου 1976) [2] είναι δρομέας της Κένυας μεσαίας και μεγάλης απόστασης. Υπενθυμίζεται για την αντιπαλότητα του με την Haile Gebrselassie, τα πιο αξιοσημείωτα επιτεύγματα του Komen ήρθε σε μια διετία μεταξύ 1996 και 1998, κατά τη διάρκεια της οποίας έσπασε μια σειρά από παγκόσμια ρεκόρ</a:t>
            </a:r>
          </a:p>
        </p:txBody>
      </p:sp>
      <p:pic>
        <p:nvPicPr>
          <p:cNvPr id="5142"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7554" y="4149080"/>
            <a:ext cx="20779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1317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800" dirty="0" smtClean="0">
                <a:solidFill>
                  <a:srgbClr val="FFFF00"/>
                </a:solidFill>
              </a:rPr>
              <a:t>5000μ</a:t>
            </a:r>
            <a:r>
              <a:rPr lang="el-GR" sz="4800" dirty="0" smtClean="0"/>
              <a:t>     </a:t>
            </a:r>
            <a:r>
              <a:rPr lang="el-GR" sz="4800" b="0" dirty="0"/>
              <a:t>Κενενίσα </a:t>
            </a:r>
            <a:r>
              <a:rPr lang="el-GR" sz="4800" b="0" dirty="0" smtClean="0"/>
              <a:t>Μπεκέλε</a:t>
            </a:r>
            <a:endParaRPr lang="el-GR" sz="4800" dirty="0"/>
          </a:p>
        </p:txBody>
      </p:sp>
      <p:sp>
        <p:nvSpPr>
          <p:cNvPr id="3" name="Θέση περιεχομένου 2"/>
          <p:cNvSpPr>
            <a:spLocks noGrp="1"/>
          </p:cNvSpPr>
          <p:nvPr>
            <p:ph idx="1"/>
          </p:nvPr>
        </p:nvSpPr>
        <p:spPr/>
        <p:txBody>
          <a:bodyPr/>
          <a:lstStyle/>
          <a:p>
            <a:r>
              <a:rPr lang="el-GR" dirty="0" smtClean="0"/>
              <a:t>6</a:t>
            </a:r>
            <a:r>
              <a:rPr lang="el-GR" baseline="30000" dirty="0" smtClean="0"/>
              <a:t>ος</a:t>
            </a:r>
            <a:endParaRPr lang="el-GR" dirty="0" smtClean="0"/>
          </a:p>
          <a:p>
            <a:pPr marL="0" indent="0">
              <a:buNone/>
            </a:pPr>
            <a:r>
              <a:rPr lang="el-GR" dirty="0"/>
              <a:t>Ο </a:t>
            </a:r>
            <a:r>
              <a:rPr lang="el-GR" b="1" dirty="0"/>
              <a:t>Κενενίσα Μπεκέλε</a:t>
            </a:r>
            <a:r>
              <a:rPr lang="el-GR" dirty="0"/>
              <a:t> (</a:t>
            </a:r>
            <a:r>
              <a:rPr lang="el-GR" dirty="0">
                <a:hlinkClick r:id="rId2" tooltip="13 Ιουνίου"/>
              </a:rPr>
              <a:t>13 Ιουνίου</a:t>
            </a:r>
            <a:r>
              <a:rPr lang="el-GR" dirty="0"/>
              <a:t> </a:t>
            </a:r>
            <a:r>
              <a:rPr lang="el-GR" dirty="0">
                <a:hlinkClick r:id="rId3" tooltip="1982"/>
              </a:rPr>
              <a:t>1982</a:t>
            </a:r>
            <a:r>
              <a:rPr lang="el-GR" dirty="0"/>
              <a:t>) είναι </a:t>
            </a:r>
            <a:r>
              <a:rPr lang="el-GR" dirty="0">
                <a:hlinkClick r:id="rId4" tooltip="Αιθιοπία"/>
              </a:rPr>
              <a:t>Αιθίοπας</a:t>
            </a:r>
            <a:r>
              <a:rPr lang="el-GR" dirty="0"/>
              <a:t> αθλητής, δρομέας μεγάλων αποστάσεων, και κάτοχος του παγκόσμιου ρεκόρ στα 5.000 και 10.000 μέτρα (12:37.35 και 26:17.53 αντίστοιχα) (2011).</a:t>
            </a:r>
            <a:endParaRPr lang="el-GR" dirty="0"/>
          </a:p>
        </p:txBody>
      </p:sp>
      <p:pic>
        <p:nvPicPr>
          <p:cNvPr id="6146" name="Picture 2" descr="Kenenisa Bekele Berlin 17082009 cropped.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960" y="3356992"/>
            <a:ext cx="2304256" cy="2762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0714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82154"/>
          </a:xfrm>
        </p:spPr>
        <p:txBody>
          <a:bodyPr>
            <a:normAutofit/>
          </a:bodyPr>
          <a:lstStyle/>
          <a:p>
            <a:pPr algn="ctr"/>
            <a:r>
              <a:rPr lang="el-GR" dirty="0" smtClean="0">
                <a:solidFill>
                  <a:srgbClr val="FFFF00"/>
                </a:solidFill>
              </a:rPr>
              <a:t>Ημιμαραθώνιος</a:t>
            </a:r>
            <a:r>
              <a:rPr lang="el-GR" dirty="0" smtClean="0"/>
              <a:t> </a:t>
            </a:r>
            <a:r>
              <a:rPr lang="el-GR" dirty="0"/>
              <a:t>Geoffrey Kipsang Kamworor</a:t>
            </a:r>
            <a:r>
              <a:rPr lang="el-GR" dirty="0" smtClean="0"/>
              <a:t>    </a:t>
            </a:r>
            <a:endParaRPr lang="el-GR" dirty="0"/>
          </a:p>
        </p:txBody>
      </p:sp>
      <p:sp>
        <p:nvSpPr>
          <p:cNvPr id="3" name="Θέση περιεχομένου 2"/>
          <p:cNvSpPr>
            <a:spLocks noGrp="1"/>
          </p:cNvSpPr>
          <p:nvPr>
            <p:ph idx="1"/>
          </p:nvPr>
        </p:nvSpPr>
        <p:spPr/>
        <p:txBody>
          <a:bodyPr/>
          <a:lstStyle/>
          <a:p>
            <a:pPr marL="0" indent="0">
              <a:buNone/>
            </a:pPr>
            <a:r>
              <a:rPr lang="el-GR" dirty="0" smtClean="0"/>
              <a:t>7</a:t>
            </a:r>
            <a:r>
              <a:rPr lang="el-GR" baseline="30000" dirty="0" smtClean="0"/>
              <a:t>ος</a:t>
            </a:r>
            <a:endParaRPr lang="el-GR" dirty="0" smtClean="0"/>
          </a:p>
          <a:p>
            <a:pPr marL="0" indent="0">
              <a:buNone/>
            </a:pPr>
            <a:r>
              <a:rPr lang="el-GR" dirty="0"/>
              <a:t>Ο Geoffrey Kipsang Kamworor (γεννημένος στις 22 Νοεμβρίου 1992) είναι δρομέας μεγάλης απόστασης της Κένυας που αγωνίζεται σε αγώνες </a:t>
            </a:r>
            <a:r>
              <a:rPr lang="el-GR" dirty="0" smtClean="0"/>
              <a:t>cross-</a:t>
            </a:r>
            <a:r>
              <a:rPr lang="el-GR" dirty="0" err="1" smtClean="0"/>
              <a:t>country</a:t>
            </a:r>
            <a:r>
              <a:rPr lang="el-GR" dirty="0"/>
              <a:t>, μαραθωνίου και μισού </a:t>
            </a:r>
            <a:r>
              <a:rPr lang="el-GR" dirty="0" smtClean="0"/>
              <a:t>μαραθωνίου με ρεκόρ 58’.41</a:t>
            </a:r>
            <a:r>
              <a:rPr lang="en-US" dirty="0" smtClean="0"/>
              <a:t>”</a:t>
            </a:r>
            <a:r>
              <a:rPr lang="el-GR" dirty="0" smtClean="0"/>
              <a:t> . </a:t>
            </a:r>
            <a:endParaRPr lang="el-G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3284983"/>
            <a:ext cx="2286000"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50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rPr>
              <a:t>Μαραθώνιος </a:t>
            </a:r>
            <a:r>
              <a:rPr lang="el-GR" dirty="0" smtClean="0"/>
              <a:t> </a:t>
            </a:r>
            <a:r>
              <a:rPr lang="en-US" dirty="0" smtClean="0"/>
              <a:t>   </a:t>
            </a:r>
            <a:r>
              <a:rPr lang="en-US" dirty="0"/>
              <a:t> </a:t>
            </a:r>
            <a:r>
              <a:rPr lang="en-US" dirty="0">
                <a:hlinkClick r:id="rId2" tooltip="Eliud Kipchoge"/>
              </a:rPr>
              <a:t>Eliud Kipchoge</a:t>
            </a:r>
            <a:endParaRPr lang="el-GR" dirty="0"/>
          </a:p>
        </p:txBody>
      </p:sp>
      <p:sp>
        <p:nvSpPr>
          <p:cNvPr id="3" name="Θέση περιεχομένου 2"/>
          <p:cNvSpPr>
            <a:spLocks noGrp="1"/>
          </p:cNvSpPr>
          <p:nvPr>
            <p:ph idx="1"/>
          </p:nvPr>
        </p:nvSpPr>
        <p:spPr/>
        <p:txBody>
          <a:bodyPr/>
          <a:lstStyle/>
          <a:p>
            <a:r>
              <a:rPr lang="el-GR" dirty="0" smtClean="0"/>
              <a:t>8</a:t>
            </a:r>
            <a:r>
              <a:rPr lang="el-GR" baseline="30000" dirty="0" smtClean="0"/>
              <a:t>ος</a:t>
            </a:r>
            <a:endParaRPr lang="el-GR" dirty="0" smtClean="0"/>
          </a:p>
          <a:p>
            <a:pPr marL="0" indent="0">
              <a:buNone/>
            </a:pPr>
            <a:r>
              <a:rPr lang="en-US" dirty="0" smtClean="0"/>
              <a:t>Kenyan</a:t>
            </a:r>
            <a:r>
              <a:rPr lang="en-US" dirty="0"/>
              <a:t> </a:t>
            </a:r>
            <a:r>
              <a:rPr lang="en-US" dirty="0">
                <a:hlinkClick r:id="rId2" tooltip="Eliud Kipchoge"/>
              </a:rPr>
              <a:t>Eliud Kipchoge</a:t>
            </a:r>
            <a:r>
              <a:rPr lang="en-US" dirty="0"/>
              <a:t> set an official world record for men of 2:01:39 on September 16, 2018, at the </a:t>
            </a:r>
            <a:r>
              <a:rPr lang="en-US" dirty="0">
                <a:hlinkClick r:id="rId3" tooltip="2018 Berlin Marathon"/>
              </a:rPr>
              <a:t>2018 Berlin Marathon</a:t>
            </a:r>
            <a:r>
              <a:rPr lang="en-US" dirty="0" smtClean="0"/>
              <a:t>.</a:t>
            </a:r>
            <a:r>
              <a:rPr lang="en-US" dirty="0"/>
              <a:t> His run broke the previous world record by 1 minute and 18 seconds, the greatest improvement over a previous record since 1967.</a:t>
            </a:r>
            <a:endParaRPr lang="el-GR" dirty="0"/>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3861048"/>
            <a:ext cx="2592288"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5338719"/>
      </p:ext>
    </p:extLst>
  </p:cSld>
  <p:clrMapOvr>
    <a:masterClrMapping/>
  </p:clrMapOvr>
</p:sld>
</file>

<file path=ppt/theme/theme1.xml><?xml version="1.0" encoding="utf-8"?>
<a:theme xmlns:a="http://schemas.openxmlformats.org/drawingml/2006/main" name="Πλεκτό">
  <a:themeElements>
    <a:clrScheme name="Πλεκτό">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Διάμεσος">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λεκτό">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39</TotalTime>
  <Words>179</Words>
  <Application>Microsoft Office PowerPoint</Application>
  <PresentationFormat>Προβολή στην οθόνη (4:3)</PresentationFormat>
  <Paragraphs>26</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Πλεκτό</vt:lpstr>
      <vt:lpstr>Κορυφαίοι Αθλητές Στίβου όλων των εποχών!</vt:lpstr>
      <vt:lpstr>100μ     Usain Bolt</vt:lpstr>
      <vt:lpstr>400μ      Wayde van Niekerk</vt:lpstr>
      <vt:lpstr>800μ       David Rudisha </vt:lpstr>
      <vt:lpstr>1500μ    Χισάμ Ελ Γκερούζ</vt:lpstr>
      <vt:lpstr>3000μ    Daniel Komen</vt:lpstr>
      <vt:lpstr>5000μ     Κενενίσα Μπεκέλε</vt:lpstr>
      <vt:lpstr>Ημιμαραθώνιος Geoffrey Kipsang Kamworor    </vt:lpstr>
      <vt:lpstr>Μαραθώνιος      Eliud Kipchoge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Κορυφαίοι Αθλητές Στίβου όλων των εποχών!</dc:title>
  <dc:creator>user03</dc:creator>
  <cp:lastModifiedBy>user03</cp:lastModifiedBy>
  <cp:revision>4</cp:revision>
  <dcterms:created xsi:type="dcterms:W3CDTF">2020-02-20T08:12:35Z</dcterms:created>
  <dcterms:modified xsi:type="dcterms:W3CDTF">2020-02-20T08:51:59Z</dcterms:modified>
</cp:coreProperties>
</file>